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8"/>
  </p:notesMasterIdLst>
  <p:sldIdLst>
    <p:sldId id="410" r:id="rId5"/>
    <p:sldId id="371" r:id="rId6"/>
    <p:sldId id="372" r:id="rId7"/>
    <p:sldId id="388" r:id="rId8"/>
    <p:sldId id="390" r:id="rId9"/>
    <p:sldId id="391" r:id="rId10"/>
    <p:sldId id="396" r:id="rId11"/>
    <p:sldId id="403" r:id="rId12"/>
    <p:sldId id="411" r:id="rId13"/>
    <p:sldId id="404" r:id="rId14"/>
    <p:sldId id="412" r:id="rId15"/>
    <p:sldId id="400" r:id="rId16"/>
    <p:sldId id="407"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598" autoAdjust="0"/>
  </p:normalViewPr>
  <p:slideViewPr>
    <p:cSldViewPr snapToGrid="0">
      <p:cViewPr varScale="1">
        <p:scale>
          <a:sx n="114" d="100"/>
          <a:sy n="114" d="100"/>
        </p:scale>
        <p:origin x="474" y="72"/>
      </p:cViewPr>
      <p:guideLst/>
    </p:cSldViewPr>
  </p:slideViewPr>
  <p:notesTextViewPr>
    <p:cViewPr>
      <p:scale>
        <a:sx n="3" d="2"/>
        <a:sy n="3" d="2"/>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4AB06A-EEDC-421C-B5A0-5E9E5241A8E5}" type="datetimeFigureOut">
              <a:rPr lang="en-US" smtClean="0"/>
              <a:t>8/6/2022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BF9438-3EEF-4192-9815-F6F44770AEF7}" type="slidenum">
              <a:rPr lang="en-US" smtClean="0"/>
              <a:t>‹#›</a:t>
            </a:fld>
            <a:endParaRPr lang="en-US" dirty="0"/>
          </a:p>
        </p:txBody>
      </p:sp>
    </p:spTree>
    <p:extLst>
      <p:ext uri="{BB962C8B-B14F-4D97-AF65-F5344CB8AC3E}">
        <p14:creationId xmlns:p14="http://schemas.microsoft.com/office/powerpoint/2010/main" val="265226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p:spTree>
      <p:nvGrpSpPr>
        <p:cNvPr id="1" name=""/>
        <p:cNvGrpSpPr/>
        <p:nvPr/>
      </p:nvGrpSpPr>
      <p:grpSpPr>
        <a:xfrm>
          <a:off x="0" y="0"/>
          <a:ext cx="0" cy="0"/>
          <a:chOff x="0" y="0"/>
          <a:chExt cx="0" cy="0"/>
        </a:xfrm>
      </p:grpSpPr>
      <p:sp>
        <p:nvSpPr>
          <p:cNvPr id="34" name="Picture Placeholder 33">
            <a:extLst>
              <a:ext uri="{FF2B5EF4-FFF2-40B4-BE49-F238E27FC236}">
                <a16:creationId xmlns:a16="http://schemas.microsoft.com/office/drawing/2014/main" id="{FD177CC8-001B-43AD-8769-8F49681EBEDD}"/>
              </a:ext>
            </a:extLst>
          </p:cNvPr>
          <p:cNvSpPr>
            <a:spLocks noGrp="1"/>
          </p:cNvSpPr>
          <p:nvPr>
            <p:ph type="pic" sz="quarter" idx="13"/>
          </p:nvPr>
        </p:nvSpPr>
        <p:spPr>
          <a:xfrm>
            <a:off x="0" y="0"/>
            <a:ext cx="11273115" cy="6858000"/>
          </a:xfrm>
          <a:custGeom>
            <a:avLst/>
            <a:gdLst>
              <a:gd name="connsiteX0" fmla="*/ 3348090 w 11273115"/>
              <a:gd name="connsiteY0" fmla="*/ 0 h 6858000"/>
              <a:gd name="connsiteX1" fmla="*/ 3350669 w 11273115"/>
              <a:gd name="connsiteY1" fmla="*/ 66 h 6858000"/>
              <a:gd name="connsiteX2" fmla="*/ 3350669 w 11273115"/>
              <a:gd name="connsiteY2" fmla="*/ 0 h 6858000"/>
              <a:gd name="connsiteX3" fmla="*/ 11272195 w 11273115"/>
              <a:gd name="connsiteY3" fmla="*/ 0 h 6858000"/>
              <a:gd name="connsiteX4" fmla="*/ 11272195 w 11273115"/>
              <a:gd name="connsiteY4" fmla="*/ 2961216 h 6858000"/>
              <a:gd name="connsiteX5" fmla="*/ 11271695 w 11273115"/>
              <a:gd name="connsiteY5" fmla="*/ 2961216 h 6858000"/>
              <a:gd name="connsiteX6" fmla="*/ 11273115 w 11273115"/>
              <a:gd name="connsiteY6" fmla="*/ 3017366 h 6858000"/>
              <a:gd name="connsiteX7" fmla="*/ 7818094 w 11273115"/>
              <a:gd name="connsiteY7" fmla="*/ 6846005 h 6858000"/>
              <a:gd name="connsiteX8" fmla="*/ 7660345 w 11273115"/>
              <a:gd name="connsiteY8" fmla="*/ 6858000 h 6858000"/>
              <a:gd name="connsiteX9" fmla="*/ 0 w 11273115"/>
              <a:gd name="connsiteY9" fmla="*/ 6858000 h 6858000"/>
              <a:gd name="connsiteX10" fmla="*/ 0 w 11273115"/>
              <a:gd name="connsiteY10" fmla="*/ 3105006 h 6858000"/>
              <a:gd name="connsiteX11" fmla="*/ 1984 w 11273115"/>
              <a:gd name="connsiteY11" fmla="*/ 3078405 h 6858000"/>
              <a:gd name="connsiteX12" fmla="*/ 3348090 w 11273115"/>
              <a:gd name="connsiteY12"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273115" h="6858000">
                <a:moveTo>
                  <a:pt x="3348090" y="0"/>
                </a:moveTo>
                <a:lnTo>
                  <a:pt x="3350669" y="66"/>
                </a:lnTo>
                <a:lnTo>
                  <a:pt x="3350669" y="0"/>
                </a:lnTo>
                <a:lnTo>
                  <a:pt x="11272195" y="0"/>
                </a:lnTo>
                <a:lnTo>
                  <a:pt x="11272195" y="2961216"/>
                </a:lnTo>
                <a:lnTo>
                  <a:pt x="11271695" y="2961216"/>
                </a:lnTo>
                <a:lnTo>
                  <a:pt x="11273115" y="3017366"/>
                </a:lnTo>
                <a:cubicBezTo>
                  <a:pt x="11273115" y="5009996"/>
                  <a:pt x="9758729" y="6648923"/>
                  <a:pt x="7818094" y="6846005"/>
                </a:cubicBezTo>
                <a:lnTo>
                  <a:pt x="7660345" y="6858000"/>
                </a:lnTo>
                <a:lnTo>
                  <a:pt x="0" y="6858000"/>
                </a:lnTo>
                <a:lnTo>
                  <a:pt x="0" y="3105006"/>
                </a:lnTo>
                <a:lnTo>
                  <a:pt x="1984" y="3078405"/>
                </a:lnTo>
                <a:cubicBezTo>
                  <a:pt x="174228" y="1349311"/>
                  <a:pt x="1606596" y="0"/>
                  <a:pt x="3348090" y="0"/>
                </a:cubicBezTo>
                <a:close/>
              </a:path>
            </a:pathLst>
          </a:custGeom>
          <a:solidFill>
            <a:schemeClr val="accent6"/>
          </a:solidFill>
        </p:spPr>
        <p:txBody>
          <a:bodyPr wrap="square" anchor="ctr">
            <a:noAutofit/>
          </a:bodyPr>
          <a:lstStyle>
            <a:lvl1pPr algn="ctr">
              <a:defRPr/>
            </a:lvl1pPr>
          </a:lstStyle>
          <a:p>
            <a:r>
              <a:rPr lang="en-US"/>
              <a:t>Click icon to add picture</a:t>
            </a:r>
            <a:endParaRPr lang="en-US" dirty="0"/>
          </a:p>
        </p:txBody>
      </p:sp>
      <p:sp>
        <p:nvSpPr>
          <p:cNvPr id="9" name="Freeform: Shape 8">
            <a:extLst>
              <a:ext uri="{FF2B5EF4-FFF2-40B4-BE49-F238E27FC236}">
                <a16:creationId xmlns:a16="http://schemas.microsoft.com/office/drawing/2014/main" id="{ED724945-48CE-43AA-A2D7-D18FC7CB735C}"/>
              </a:ext>
              <a:ext uri="{C183D7F6-B498-43B3-948B-1728B52AA6E4}">
                <adec:decorative xmlns:adec="http://schemas.microsoft.com/office/drawing/2017/decorative" val="1"/>
              </a:ext>
            </a:extLst>
          </p:cNvPr>
          <p:cNvSpPr/>
          <p:nvPr userDrawn="1"/>
        </p:nvSpPr>
        <p:spPr>
          <a:xfrm flipH="1" flipV="1">
            <a:off x="0" y="0"/>
            <a:ext cx="3352193" cy="3125440"/>
          </a:xfrm>
          <a:custGeom>
            <a:avLst/>
            <a:gdLst>
              <a:gd name="connsiteX0" fmla="*/ 0 w 3352193"/>
              <a:gd name="connsiteY0" fmla="*/ 3125374 h 3125440"/>
              <a:gd name="connsiteX1" fmla="*/ 2579 w 3352193"/>
              <a:gd name="connsiteY1" fmla="*/ 3125440 h 3125440"/>
              <a:gd name="connsiteX2" fmla="*/ 0 w 3352193"/>
              <a:gd name="connsiteY2" fmla="*/ 3125440 h 3125440"/>
              <a:gd name="connsiteX3" fmla="*/ 3352193 w 3352193"/>
              <a:gd name="connsiteY3" fmla="*/ 0 h 3125440"/>
              <a:gd name="connsiteX4" fmla="*/ 3352193 w 3352193"/>
              <a:gd name="connsiteY4" fmla="*/ 3125440 h 3125440"/>
              <a:gd name="connsiteX5" fmla="*/ 2579 w 3352193"/>
              <a:gd name="connsiteY5" fmla="*/ 3125440 h 3125440"/>
              <a:gd name="connsiteX6" fmla="*/ 3348685 w 3352193"/>
              <a:gd name="connsiteY6" fmla="*/ 47035 h 3125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193" h="3125440">
                <a:moveTo>
                  <a:pt x="0" y="3125374"/>
                </a:moveTo>
                <a:lnTo>
                  <a:pt x="2579" y="3125440"/>
                </a:lnTo>
                <a:lnTo>
                  <a:pt x="0" y="3125440"/>
                </a:lnTo>
                <a:close/>
                <a:moveTo>
                  <a:pt x="3352193" y="0"/>
                </a:moveTo>
                <a:lnTo>
                  <a:pt x="3352193" y="3125440"/>
                </a:lnTo>
                <a:lnTo>
                  <a:pt x="2579" y="3125440"/>
                </a:lnTo>
                <a:cubicBezTo>
                  <a:pt x="1744073" y="3125440"/>
                  <a:pt x="3176441" y="1776129"/>
                  <a:pt x="3348685" y="47035"/>
                </a:cubicBezTo>
                <a:close/>
              </a:path>
            </a:pathLst>
          </a:custGeom>
          <a:solidFill>
            <a:schemeClr val="accent2">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Title 1">
            <a:extLst>
              <a:ext uri="{FF2B5EF4-FFF2-40B4-BE49-F238E27FC236}">
                <a16:creationId xmlns:a16="http://schemas.microsoft.com/office/drawing/2014/main" id="{FF4C4F21-0086-44BC-AE2C-731756B16DCD}"/>
              </a:ext>
            </a:extLst>
          </p:cNvPr>
          <p:cNvSpPr>
            <a:spLocks noGrp="1"/>
          </p:cNvSpPr>
          <p:nvPr>
            <p:ph type="ctrTitle"/>
          </p:nvPr>
        </p:nvSpPr>
        <p:spPr>
          <a:xfrm>
            <a:off x="609521" y="4330696"/>
            <a:ext cx="11582479" cy="2527304"/>
          </a:xfrm>
          <a:custGeom>
            <a:avLst/>
            <a:gdLst>
              <a:gd name="connsiteX0" fmla="*/ 326075 w 8600365"/>
              <a:gd name="connsiteY0" fmla="*/ 0 h 1224926"/>
              <a:gd name="connsiteX1" fmla="*/ 8274290 w 8600365"/>
              <a:gd name="connsiteY1" fmla="*/ 0 h 1224926"/>
              <a:gd name="connsiteX2" fmla="*/ 8600365 w 8600365"/>
              <a:gd name="connsiteY2" fmla="*/ 326075 h 1224926"/>
              <a:gd name="connsiteX3" fmla="*/ 8600365 w 8600365"/>
              <a:gd name="connsiteY3" fmla="*/ 1224926 h 1224926"/>
              <a:gd name="connsiteX4" fmla="*/ 8600365 w 8600365"/>
              <a:gd name="connsiteY4" fmla="*/ 1224926 h 1224926"/>
              <a:gd name="connsiteX5" fmla="*/ 0 w 8600365"/>
              <a:gd name="connsiteY5" fmla="*/ 1224926 h 1224926"/>
              <a:gd name="connsiteX6" fmla="*/ 0 w 8600365"/>
              <a:gd name="connsiteY6" fmla="*/ 1224926 h 1224926"/>
              <a:gd name="connsiteX7" fmla="*/ 0 w 8600365"/>
              <a:gd name="connsiteY7" fmla="*/ 326075 h 1224926"/>
              <a:gd name="connsiteX8" fmla="*/ 326075 w 8600365"/>
              <a:gd name="connsiteY8" fmla="*/ 0 h 1224926"/>
              <a:gd name="connsiteX0" fmla="*/ 326075 w 8687289"/>
              <a:gd name="connsiteY0" fmla="*/ 0 h 1224926"/>
              <a:gd name="connsiteX1" fmla="*/ 8609570 w 8687289"/>
              <a:gd name="connsiteY1" fmla="*/ 0 h 1224926"/>
              <a:gd name="connsiteX2" fmla="*/ 8600365 w 8687289"/>
              <a:gd name="connsiteY2" fmla="*/ 326075 h 1224926"/>
              <a:gd name="connsiteX3" fmla="*/ 8600365 w 8687289"/>
              <a:gd name="connsiteY3" fmla="*/ 1224926 h 1224926"/>
              <a:gd name="connsiteX4" fmla="*/ 8600365 w 8687289"/>
              <a:gd name="connsiteY4" fmla="*/ 1224926 h 1224926"/>
              <a:gd name="connsiteX5" fmla="*/ 0 w 8687289"/>
              <a:gd name="connsiteY5" fmla="*/ 1224926 h 1224926"/>
              <a:gd name="connsiteX6" fmla="*/ 0 w 8687289"/>
              <a:gd name="connsiteY6" fmla="*/ 1224926 h 1224926"/>
              <a:gd name="connsiteX7" fmla="*/ 0 w 8687289"/>
              <a:gd name="connsiteY7" fmla="*/ 326075 h 1224926"/>
              <a:gd name="connsiteX8" fmla="*/ 326075 w 8687289"/>
              <a:gd name="connsiteY8" fmla="*/ 0 h 1224926"/>
              <a:gd name="connsiteX0" fmla="*/ 326075 w 8635417"/>
              <a:gd name="connsiteY0" fmla="*/ 0 h 1224926"/>
              <a:gd name="connsiteX1" fmla="*/ 8533370 w 8635417"/>
              <a:gd name="connsiteY1" fmla="*/ 0 h 1224926"/>
              <a:gd name="connsiteX2" fmla="*/ 8600365 w 8635417"/>
              <a:gd name="connsiteY2" fmla="*/ 326075 h 1224926"/>
              <a:gd name="connsiteX3" fmla="*/ 8600365 w 8635417"/>
              <a:gd name="connsiteY3" fmla="*/ 1224926 h 1224926"/>
              <a:gd name="connsiteX4" fmla="*/ 8600365 w 8635417"/>
              <a:gd name="connsiteY4" fmla="*/ 1224926 h 1224926"/>
              <a:gd name="connsiteX5" fmla="*/ 0 w 8635417"/>
              <a:gd name="connsiteY5" fmla="*/ 1224926 h 1224926"/>
              <a:gd name="connsiteX6" fmla="*/ 0 w 8635417"/>
              <a:gd name="connsiteY6" fmla="*/ 1224926 h 1224926"/>
              <a:gd name="connsiteX7" fmla="*/ 0 w 8635417"/>
              <a:gd name="connsiteY7" fmla="*/ 326075 h 1224926"/>
              <a:gd name="connsiteX8" fmla="*/ 326075 w 8635417"/>
              <a:gd name="connsiteY8" fmla="*/ 0 h 1224926"/>
              <a:gd name="connsiteX0" fmla="*/ 326075 w 8626903"/>
              <a:gd name="connsiteY0" fmla="*/ 0 h 1224926"/>
              <a:gd name="connsiteX1" fmla="*/ 8518130 w 8626903"/>
              <a:gd name="connsiteY1" fmla="*/ 0 h 1224926"/>
              <a:gd name="connsiteX2" fmla="*/ 8600365 w 8626903"/>
              <a:gd name="connsiteY2" fmla="*/ 326075 h 1224926"/>
              <a:gd name="connsiteX3" fmla="*/ 8600365 w 8626903"/>
              <a:gd name="connsiteY3" fmla="*/ 1224926 h 1224926"/>
              <a:gd name="connsiteX4" fmla="*/ 8600365 w 8626903"/>
              <a:gd name="connsiteY4" fmla="*/ 1224926 h 1224926"/>
              <a:gd name="connsiteX5" fmla="*/ 0 w 8626903"/>
              <a:gd name="connsiteY5" fmla="*/ 1224926 h 1224926"/>
              <a:gd name="connsiteX6" fmla="*/ 0 w 8626903"/>
              <a:gd name="connsiteY6" fmla="*/ 1224926 h 1224926"/>
              <a:gd name="connsiteX7" fmla="*/ 0 w 8626903"/>
              <a:gd name="connsiteY7" fmla="*/ 326075 h 1224926"/>
              <a:gd name="connsiteX8" fmla="*/ 326075 w 8626903"/>
              <a:gd name="connsiteY8" fmla="*/ 0 h 1224926"/>
              <a:gd name="connsiteX0" fmla="*/ 326075 w 8600365"/>
              <a:gd name="connsiteY0" fmla="*/ 0 h 1224926"/>
              <a:gd name="connsiteX1" fmla="*/ 8518130 w 8600365"/>
              <a:gd name="connsiteY1" fmla="*/ 0 h 1224926"/>
              <a:gd name="connsiteX2" fmla="*/ 8600365 w 8600365"/>
              <a:gd name="connsiteY2" fmla="*/ 326075 h 1224926"/>
              <a:gd name="connsiteX3" fmla="*/ 8600365 w 8600365"/>
              <a:gd name="connsiteY3" fmla="*/ 1224926 h 1224926"/>
              <a:gd name="connsiteX4" fmla="*/ 8600365 w 8600365"/>
              <a:gd name="connsiteY4" fmla="*/ 1224926 h 1224926"/>
              <a:gd name="connsiteX5" fmla="*/ 0 w 8600365"/>
              <a:gd name="connsiteY5" fmla="*/ 1224926 h 1224926"/>
              <a:gd name="connsiteX6" fmla="*/ 0 w 8600365"/>
              <a:gd name="connsiteY6" fmla="*/ 1224926 h 1224926"/>
              <a:gd name="connsiteX7" fmla="*/ 0 w 8600365"/>
              <a:gd name="connsiteY7" fmla="*/ 326075 h 1224926"/>
              <a:gd name="connsiteX8" fmla="*/ 326075 w 8600365"/>
              <a:gd name="connsiteY8" fmla="*/ 0 h 1224926"/>
              <a:gd name="connsiteX0" fmla="*/ 326075 w 8600365"/>
              <a:gd name="connsiteY0" fmla="*/ 0 h 1224926"/>
              <a:gd name="connsiteX1" fmla="*/ 8518130 w 8600365"/>
              <a:gd name="connsiteY1" fmla="*/ 0 h 1224926"/>
              <a:gd name="connsiteX2" fmla="*/ 8600365 w 8600365"/>
              <a:gd name="connsiteY2" fmla="*/ 764225 h 1224926"/>
              <a:gd name="connsiteX3" fmla="*/ 8600365 w 8600365"/>
              <a:gd name="connsiteY3" fmla="*/ 1224926 h 1224926"/>
              <a:gd name="connsiteX4" fmla="*/ 8600365 w 8600365"/>
              <a:gd name="connsiteY4" fmla="*/ 1224926 h 1224926"/>
              <a:gd name="connsiteX5" fmla="*/ 0 w 8600365"/>
              <a:gd name="connsiteY5" fmla="*/ 1224926 h 1224926"/>
              <a:gd name="connsiteX6" fmla="*/ 0 w 8600365"/>
              <a:gd name="connsiteY6" fmla="*/ 1224926 h 1224926"/>
              <a:gd name="connsiteX7" fmla="*/ 0 w 8600365"/>
              <a:gd name="connsiteY7" fmla="*/ 326075 h 1224926"/>
              <a:gd name="connsiteX8" fmla="*/ 326075 w 8600365"/>
              <a:gd name="connsiteY8" fmla="*/ 0 h 1224926"/>
              <a:gd name="connsiteX0" fmla="*/ 326075 w 8611111"/>
              <a:gd name="connsiteY0" fmla="*/ 0 h 1224926"/>
              <a:gd name="connsiteX1" fmla="*/ 8603855 w 8611111"/>
              <a:gd name="connsiteY1" fmla="*/ 0 h 1224926"/>
              <a:gd name="connsiteX2" fmla="*/ 8600365 w 8611111"/>
              <a:gd name="connsiteY2" fmla="*/ 764225 h 1224926"/>
              <a:gd name="connsiteX3" fmla="*/ 8600365 w 8611111"/>
              <a:gd name="connsiteY3" fmla="*/ 1224926 h 1224926"/>
              <a:gd name="connsiteX4" fmla="*/ 8600365 w 8611111"/>
              <a:gd name="connsiteY4" fmla="*/ 1224926 h 1224926"/>
              <a:gd name="connsiteX5" fmla="*/ 0 w 8611111"/>
              <a:gd name="connsiteY5" fmla="*/ 1224926 h 1224926"/>
              <a:gd name="connsiteX6" fmla="*/ 0 w 8611111"/>
              <a:gd name="connsiteY6" fmla="*/ 1224926 h 1224926"/>
              <a:gd name="connsiteX7" fmla="*/ 0 w 8611111"/>
              <a:gd name="connsiteY7" fmla="*/ 326075 h 1224926"/>
              <a:gd name="connsiteX8" fmla="*/ 326075 w 8611111"/>
              <a:gd name="connsiteY8" fmla="*/ 0 h 1224926"/>
              <a:gd name="connsiteX0" fmla="*/ 326075 w 8611111"/>
              <a:gd name="connsiteY0" fmla="*/ 0 h 1224926"/>
              <a:gd name="connsiteX1" fmla="*/ 8603855 w 8611111"/>
              <a:gd name="connsiteY1" fmla="*/ 0 h 1224926"/>
              <a:gd name="connsiteX2" fmla="*/ 8600365 w 8611111"/>
              <a:gd name="connsiteY2" fmla="*/ 764225 h 1224926"/>
              <a:gd name="connsiteX3" fmla="*/ 8600365 w 8611111"/>
              <a:gd name="connsiteY3" fmla="*/ 1224926 h 1224926"/>
              <a:gd name="connsiteX4" fmla="*/ 8600365 w 8611111"/>
              <a:gd name="connsiteY4" fmla="*/ 1224926 h 1224926"/>
              <a:gd name="connsiteX5" fmla="*/ 0 w 8611111"/>
              <a:gd name="connsiteY5" fmla="*/ 1224926 h 1224926"/>
              <a:gd name="connsiteX6" fmla="*/ 0 w 8611111"/>
              <a:gd name="connsiteY6" fmla="*/ 1224926 h 1224926"/>
              <a:gd name="connsiteX7" fmla="*/ 0 w 8611111"/>
              <a:gd name="connsiteY7" fmla="*/ 326075 h 1224926"/>
              <a:gd name="connsiteX8" fmla="*/ 326075 w 8611111"/>
              <a:gd name="connsiteY8" fmla="*/ 0 h 1224926"/>
              <a:gd name="connsiteX0" fmla="*/ 326075 w 8606958"/>
              <a:gd name="connsiteY0" fmla="*/ 0 h 1224926"/>
              <a:gd name="connsiteX1" fmla="*/ 8603855 w 8606958"/>
              <a:gd name="connsiteY1" fmla="*/ 0 h 1224926"/>
              <a:gd name="connsiteX2" fmla="*/ 8600365 w 8606958"/>
              <a:gd name="connsiteY2" fmla="*/ 764225 h 1224926"/>
              <a:gd name="connsiteX3" fmla="*/ 8600365 w 8606958"/>
              <a:gd name="connsiteY3" fmla="*/ 1224926 h 1224926"/>
              <a:gd name="connsiteX4" fmla="*/ 8600365 w 8606958"/>
              <a:gd name="connsiteY4" fmla="*/ 1224926 h 1224926"/>
              <a:gd name="connsiteX5" fmla="*/ 0 w 8606958"/>
              <a:gd name="connsiteY5" fmla="*/ 1224926 h 1224926"/>
              <a:gd name="connsiteX6" fmla="*/ 0 w 8606958"/>
              <a:gd name="connsiteY6" fmla="*/ 1224926 h 1224926"/>
              <a:gd name="connsiteX7" fmla="*/ 0 w 8606958"/>
              <a:gd name="connsiteY7" fmla="*/ 326075 h 1224926"/>
              <a:gd name="connsiteX8" fmla="*/ 326075 w 8606958"/>
              <a:gd name="connsiteY8" fmla="*/ 0 h 1224926"/>
              <a:gd name="connsiteX0" fmla="*/ 1722819 w 8606958"/>
              <a:gd name="connsiteY0" fmla="*/ 0 h 1237299"/>
              <a:gd name="connsiteX1" fmla="*/ 8603855 w 8606958"/>
              <a:gd name="connsiteY1" fmla="*/ 12373 h 1237299"/>
              <a:gd name="connsiteX2" fmla="*/ 8600365 w 8606958"/>
              <a:gd name="connsiteY2" fmla="*/ 776598 h 1237299"/>
              <a:gd name="connsiteX3" fmla="*/ 8600365 w 8606958"/>
              <a:gd name="connsiteY3" fmla="*/ 1237299 h 1237299"/>
              <a:gd name="connsiteX4" fmla="*/ 8600365 w 8606958"/>
              <a:gd name="connsiteY4" fmla="*/ 1237299 h 1237299"/>
              <a:gd name="connsiteX5" fmla="*/ 0 w 8606958"/>
              <a:gd name="connsiteY5" fmla="*/ 1237299 h 1237299"/>
              <a:gd name="connsiteX6" fmla="*/ 0 w 8606958"/>
              <a:gd name="connsiteY6" fmla="*/ 1237299 h 1237299"/>
              <a:gd name="connsiteX7" fmla="*/ 0 w 8606958"/>
              <a:gd name="connsiteY7" fmla="*/ 338448 h 1237299"/>
              <a:gd name="connsiteX8" fmla="*/ 1722819 w 8606958"/>
              <a:gd name="connsiteY8" fmla="*/ 0 h 1237299"/>
              <a:gd name="connsiteX0" fmla="*/ 1722819 w 8606958"/>
              <a:gd name="connsiteY0" fmla="*/ 0 h 1237299"/>
              <a:gd name="connsiteX1" fmla="*/ 8603855 w 8606958"/>
              <a:gd name="connsiteY1" fmla="*/ 12373 h 1237299"/>
              <a:gd name="connsiteX2" fmla="*/ 8600365 w 8606958"/>
              <a:gd name="connsiteY2" fmla="*/ 776598 h 1237299"/>
              <a:gd name="connsiteX3" fmla="*/ 8600365 w 8606958"/>
              <a:gd name="connsiteY3" fmla="*/ 1237299 h 1237299"/>
              <a:gd name="connsiteX4" fmla="*/ 8600365 w 8606958"/>
              <a:gd name="connsiteY4" fmla="*/ 1237299 h 1237299"/>
              <a:gd name="connsiteX5" fmla="*/ 0 w 8606958"/>
              <a:gd name="connsiteY5" fmla="*/ 1237299 h 1237299"/>
              <a:gd name="connsiteX6" fmla="*/ 0 w 8606958"/>
              <a:gd name="connsiteY6" fmla="*/ 1237299 h 1237299"/>
              <a:gd name="connsiteX7" fmla="*/ 405811 w 8606958"/>
              <a:gd name="connsiteY7" fmla="*/ 480737 h 1237299"/>
              <a:gd name="connsiteX8" fmla="*/ 1722819 w 8606958"/>
              <a:gd name="connsiteY8" fmla="*/ 0 h 1237299"/>
              <a:gd name="connsiteX0" fmla="*/ 1722819 w 8606958"/>
              <a:gd name="connsiteY0" fmla="*/ 0 h 1237299"/>
              <a:gd name="connsiteX1" fmla="*/ 8603855 w 8606958"/>
              <a:gd name="connsiteY1" fmla="*/ 12373 h 1237299"/>
              <a:gd name="connsiteX2" fmla="*/ 8600365 w 8606958"/>
              <a:gd name="connsiteY2" fmla="*/ 776598 h 1237299"/>
              <a:gd name="connsiteX3" fmla="*/ 8600365 w 8606958"/>
              <a:gd name="connsiteY3" fmla="*/ 1237299 h 1237299"/>
              <a:gd name="connsiteX4" fmla="*/ 8600365 w 8606958"/>
              <a:gd name="connsiteY4" fmla="*/ 1237299 h 1237299"/>
              <a:gd name="connsiteX5" fmla="*/ 0 w 8606958"/>
              <a:gd name="connsiteY5" fmla="*/ 1237299 h 1237299"/>
              <a:gd name="connsiteX6" fmla="*/ 0 w 8606958"/>
              <a:gd name="connsiteY6" fmla="*/ 1237299 h 1237299"/>
              <a:gd name="connsiteX7" fmla="*/ 405811 w 8606958"/>
              <a:gd name="connsiteY7" fmla="*/ 480737 h 1237299"/>
              <a:gd name="connsiteX8" fmla="*/ 1722819 w 8606958"/>
              <a:gd name="connsiteY8" fmla="*/ 0 h 1237299"/>
              <a:gd name="connsiteX0" fmla="*/ 1722819 w 8606958"/>
              <a:gd name="connsiteY0" fmla="*/ 0 h 1237299"/>
              <a:gd name="connsiteX1" fmla="*/ 8603855 w 8606958"/>
              <a:gd name="connsiteY1" fmla="*/ 12373 h 1237299"/>
              <a:gd name="connsiteX2" fmla="*/ 8600365 w 8606958"/>
              <a:gd name="connsiteY2" fmla="*/ 776598 h 1237299"/>
              <a:gd name="connsiteX3" fmla="*/ 8600365 w 8606958"/>
              <a:gd name="connsiteY3" fmla="*/ 1237299 h 1237299"/>
              <a:gd name="connsiteX4" fmla="*/ 8600365 w 8606958"/>
              <a:gd name="connsiteY4" fmla="*/ 1237299 h 1237299"/>
              <a:gd name="connsiteX5" fmla="*/ 0 w 8606958"/>
              <a:gd name="connsiteY5" fmla="*/ 1237299 h 1237299"/>
              <a:gd name="connsiteX6" fmla="*/ 585122 w 8606958"/>
              <a:gd name="connsiteY6" fmla="*/ 909415 h 1237299"/>
              <a:gd name="connsiteX7" fmla="*/ 405811 w 8606958"/>
              <a:gd name="connsiteY7" fmla="*/ 480737 h 1237299"/>
              <a:gd name="connsiteX8" fmla="*/ 1722819 w 8606958"/>
              <a:gd name="connsiteY8" fmla="*/ 0 h 1237299"/>
              <a:gd name="connsiteX0" fmla="*/ 1722819 w 8606958"/>
              <a:gd name="connsiteY0" fmla="*/ 0 h 1237299"/>
              <a:gd name="connsiteX1" fmla="*/ 8603855 w 8606958"/>
              <a:gd name="connsiteY1" fmla="*/ 12373 h 1237299"/>
              <a:gd name="connsiteX2" fmla="*/ 8600365 w 8606958"/>
              <a:gd name="connsiteY2" fmla="*/ 776598 h 1237299"/>
              <a:gd name="connsiteX3" fmla="*/ 8600365 w 8606958"/>
              <a:gd name="connsiteY3" fmla="*/ 1237299 h 1237299"/>
              <a:gd name="connsiteX4" fmla="*/ 8600365 w 8606958"/>
              <a:gd name="connsiteY4" fmla="*/ 1237299 h 1237299"/>
              <a:gd name="connsiteX5" fmla="*/ 0 w 8606958"/>
              <a:gd name="connsiteY5" fmla="*/ 1237299 h 1237299"/>
              <a:gd name="connsiteX6" fmla="*/ 585122 w 8606958"/>
              <a:gd name="connsiteY6" fmla="*/ 909415 h 1237299"/>
              <a:gd name="connsiteX7" fmla="*/ 405811 w 8606958"/>
              <a:gd name="connsiteY7" fmla="*/ 480737 h 1237299"/>
              <a:gd name="connsiteX8" fmla="*/ 1722819 w 8606958"/>
              <a:gd name="connsiteY8" fmla="*/ 0 h 1237299"/>
              <a:gd name="connsiteX0" fmla="*/ 1932911 w 8817050"/>
              <a:gd name="connsiteY0" fmla="*/ 0 h 1237299"/>
              <a:gd name="connsiteX1" fmla="*/ 8813947 w 8817050"/>
              <a:gd name="connsiteY1" fmla="*/ 12373 h 1237299"/>
              <a:gd name="connsiteX2" fmla="*/ 8810457 w 8817050"/>
              <a:gd name="connsiteY2" fmla="*/ 776598 h 1237299"/>
              <a:gd name="connsiteX3" fmla="*/ 8810457 w 8817050"/>
              <a:gd name="connsiteY3" fmla="*/ 1237299 h 1237299"/>
              <a:gd name="connsiteX4" fmla="*/ 8810457 w 8817050"/>
              <a:gd name="connsiteY4" fmla="*/ 1237299 h 1237299"/>
              <a:gd name="connsiteX5" fmla="*/ 210092 w 8817050"/>
              <a:gd name="connsiteY5" fmla="*/ 1237299 h 1237299"/>
              <a:gd name="connsiteX6" fmla="*/ 313904 w 8817050"/>
              <a:gd name="connsiteY6" fmla="*/ 810431 h 1237299"/>
              <a:gd name="connsiteX7" fmla="*/ 615903 w 8817050"/>
              <a:gd name="connsiteY7" fmla="*/ 480737 h 1237299"/>
              <a:gd name="connsiteX8" fmla="*/ 1932911 w 8817050"/>
              <a:gd name="connsiteY8" fmla="*/ 0 h 1237299"/>
              <a:gd name="connsiteX0" fmla="*/ 1722819 w 8606958"/>
              <a:gd name="connsiteY0" fmla="*/ 0 h 1237299"/>
              <a:gd name="connsiteX1" fmla="*/ 8603855 w 8606958"/>
              <a:gd name="connsiteY1" fmla="*/ 12373 h 1237299"/>
              <a:gd name="connsiteX2" fmla="*/ 8600365 w 8606958"/>
              <a:gd name="connsiteY2" fmla="*/ 776598 h 1237299"/>
              <a:gd name="connsiteX3" fmla="*/ 8600365 w 8606958"/>
              <a:gd name="connsiteY3" fmla="*/ 1237299 h 1237299"/>
              <a:gd name="connsiteX4" fmla="*/ 8600365 w 8606958"/>
              <a:gd name="connsiteY4" fmla="*/ 1237299 h 1237299"/>
              <a:gd name="connsiteX5" fmla="*/ 0 w 8606958"/>
              <a:gd name="connsiteY5" fmla="*/ 1237299 h 1237299"/>
              <a:gd name="connsiteX6" fmla="*/ 103812 w 8606958"/>
              <a:gd name="connsiteY6" fmla="*/ 810431 h 1237299"/>
              <a:gd name="connsiteX7" fmla="*/ 405811 w 8606958"/>
              <a:gd name="connsiteY7" fmla="*/ 480737 h 1237299"/>
              <a:gd name="connsiteX8" fmla="*/ 1722819 w 8606958"/>
              <a:gd name="connsiteY8" fmla="*/ 0 h 1237299"/>
              <a:gd name="connsiteX0" fmla="*/ 1731342 w 8615481"/>
              <a:gd name="connsiteY0" fmla="*/ 0 h 1237299"/>
              <a:gd name="connsiteX1" fmla="*/ 8612378 w 8615481"/>
              <a:gd name="connsiteY1" fmla="*/ 12373 h 1237299"/>
              <a:gd name="connsiteX2" fmla="*/ 8608888 w 8615481"/>
              <a:gd name="connsiteY2" fmla="*/ 776598 h 1237299"/>
              <a:gd name="connsiteX3" fmla="*/ 8608888 w 8615481"/>
              <a:gd name="connsiteY3" fmla="*/ 1237299 h 1237299"/>
              <a:gd name="connsiteX4" fmla="*/ 8608888 w 8615481"/>
              <a:gd name="connsiteY4" fmla="*/ 1237299 h 1237299"/>
              <a:gd name="connsiteX5" fmla="*/ 8523 w 8615481"/>
              <a:gd name="connsiteY5" fmla="*/ 1237299 h 1237299"/>
              <a:gd name="connsiteX6" fmla="*/ 112335 w 8615481"/>
              <a:gd name="connsiteY6" fmla="*/ 810431 h 1237299"/>
              <a:gd name="connsiteX7" fmla="*/ 414334 w 8615481"/>
              <a:gd name="connsiteY7" fmla="*/ 480737 h 1237299"/>
              <a:gd name="connsiteX8" fmla="*/ 1731342 w 8615481"/>
              <a:gd name="connsiteY8" fmla="*/ 0 h 1237299"/>
              <a:gd name="connsiteX0" fmla="*/ 1731342 w 8615481"/>
              <a:gd name="connsiteY0" fmla="*/ 0 h 1237299"/>
              <a:gd name="connsiteX1" fmla="*/ 8612378 w 8615481"/>
              <a:gd name="connsiteY1" fmla="*/ 12373 h 1237299"/>
              <a:gd name="connsiteX2" fmla="*/ 8608888 w 8615481"/>
              <a:gd name="connsiteY2" fmla="*/ 776598 h 1237299"/>
              <a:gd name="connsiteX3" fmla="*/ 8608888 w 8615481"/>
              <a:gd name="connsiteY3" fmla="*/ 1237299 h 1237299"/>
              <a:gd name="connsiteX4" fmla="*/ 8608888 w 8615481"/>
              <a:gd name="connsiteY4" fmla="*/ 1237299 h 1237299"/>
              <a:gd name="connsiteX5" fmla="*/ 8523 w 8615481"/>
              <a:gd name="connsiteY5" fmla="*/ 1237299 h 1237299"/>
              <a:gd name="connsiteX6" fmla="*/ 112335 w 8615481"/>
              <a:gd name="connsiteY6" fmla="*/ 810431 h 1237299"/>
              <a:gd name="connsiteX7" fmla="*/ 782395 w 8615481"/>
              <a:gd name="connsiteY7" fmla="*/ 251837 h 1237299"/>
              <a:gd name="connsiteX8" fmla="*/ 1731342 w 8615481"/>
              <a:gd name="connsiteY8" fmla="*/ 0 h 1237299"/>
              <a:gd name="connsiteX0" fmla="*/ 1731342 w 8615481"/>
              <a:gd name="connsiteY0" fmla="*/ 0 h 1237299"/>
              <a:gd name="connsiteX1" fmla="*/ 8612378 w 8615481"/>
              <a:gd name="connsiteY1" fmla="*/ 12373 h 1237299"/>
              <a:gd name="connsiteX2" fmla="*/ 8608888 w 8615481"/>
              <a:gd name="connsiteY2" fmla="*/ 776598 h 1237299"/>
              <a:gd name="connsiteX3" fmla="*/ 8608888 w 8615481"/>
              <a:gd name="connsiteY3" fmla="*/ 1237299 h 1237299"/>
              <a:gd name="connsiteX4" fmla="*/ 8608888 w 8615481"/>
              <a:gd name="connsiteY4" fmla="*/ 1237299 h 1237299"/>
              <a:gd name="connsiteX5" fmla="*/ 8523 w 8615481"/>
              <a:gd name="connsiteY5" fmla="*/ 1237299 h 1237299"/>
              <a:gd name="connsiteX6" fmla="*/ 112335 w 8615481"/>
              <a:gd name="connsiteY6" fmla="*/ 810431 h 1237299"/>
              <a:gd name="connsiteX7" fmla="*/ 782395 w 8615481"/>
              <a:gd name="connsiteY7" fmla="*/ 251837 h 1237299"/>
              <a:gd name="connsiteX8" fmla="*/ 1731342 w 8615481"/>
              <a:gd name="connsiteY8" fmla="*/ 0 h 1237299"/>
              <a:gd name="connsiteX0" fmla="*/ 1731342 w 8615481"/>
              <a:gd name="connsiteY0" fmla="*/ 0 h 1237299"/>
              <a:gd name="connsiteX1" fmla="*/ 8612378 w 8615481"/>
              <a:gd name="connsiteY1" fmla="*/ 12373 h 1237299"/>
              <a:gd name="connsiteX2" fmla="*/ 8608888 w 8615481"/>
              <a:gd name="connsiteY2" fmla="*/ 776598 h 1237299"/>
              <a:gd name="connsiteX3" fmla="*/ 8608888 w 8615481"/>
              <a:gd name="connsiteY3" fmla="*/ 1237299 h 1237299"/>
              <a:gd name="connsiteX4" fmla="*/ 8608888 w 8615481"/>
              <a:gd name="connsiteY4" fmla="*/ 1237299 h 1237299"/>
              <a:gd name="connsiteX5" fmla="*/ 8523 w 8615481"/>
              <a:gd name="connsiteY5" fmla="*/ 1237299 h 1237299"/>
              <a:gd name="connsiteX6" fmla="*/ 112335 w 8615481"/>
              <a:gd name="connsiteY6" fmla="*/ 810431 h 1237299"/>
              <a:gd name="connsiteX7" fmla="*/ 782395 w 8615481"/>
              <a:gd name="connsiteY7" fmla="*/ 251837 h 1237299"/>
              <a:gd name="connsiteX8" fmla="*/ 1731342 w 8615481"/>
              <a:gd name="connsiteY8" fmla="*/ 0 h 1237299"/>
              <a:gd name="connsiteX0" fmla="*/ 1727632 w 8611771"/>
              <a:gd name="connsiteY0" fmla="*/ 0 h 1237299"/>
              <a:gd name="connsiteX1" fmla="*/ 8608668 w 8611771"/>
              <a:gd name="connsiteY1" fmla="*/ 12373 h 1237299"/>
              <a:gd name="connsiteX2" fmla="*/ 8605178 w 8611771"/>
              <a:gd name="connsiteY2" fmla="*/ 776598 h 1237299"/>
              <a:gd name="connsiteX3" fmla="*/ 8605178 w 8611771"/>
              <a:gd name="connsiteY3" fmla="*/ 1237299 h 1237299"/>
              <a:gd name="connsiteX4" fmla="*/ 8605178 w 8611771"/>
              <a:gd name="connsiteY4" fmla="*/ 1237299 h 1237299"/>
              <a:gd name="connsiteX5" fmla="*/ 4813 w 8611771"/>
              <a:gd name="connsiteY5" fmla="*/ 1237299 h 1237299"/>
              <a:gd name="connsiteX6" fmla="*/ 108625 w 8611771"/>
              <a:gd name="connsiteY6" fmla="*/ 810431 h 1237299"/>
              <a:gd name="connsiteX7" fmla="*/ 778685 w 8611771"/>
              <a:gd name="connsiteY7" fmla="*/ 251837 h 1237299"/>
              <a:gd name="connsiteX8" fmla="*/ 1727632 w 8611771"/>
              <a:gd name="connsiteY8" fmla="*/ 0 h 1237299"/>
              <a:gd name="connsiteX0" fmla="*/ 1722819 w 8606958"/>
              <a:gd name="connsiteY0" fmla="*/ 0 h 1237299"/>
              <a:gd name="connsiteX1" fmla="*/ 8603855 w 8606958"/>
              <a:gd name="connsiteY1" fmla="*/ 12373 h 1237299"/>
              <a:gd name="connsiteX2" fmla="*/ 8600365 w 8606958"/>
              <a:gd name="connsiteY2" fmla="*/ 776598 h 1237299"/>
              <a:gd name="connsiteX3" fmla="*/ 8600365 w 8606958"/>
              <a:gd name="connsiteY3" fmla="*/ 1237299 h 1237299"/>
              <a:gd name="connsiteX4" fmla="*/ 8600365 w 8606958"/>
              <a:gd name="connsiteY4" fmla="*/ 1237299 h 1237299"/>
              <a:gd name="connsiteX5" fmla="*/ 0 w 8606958"/>
              <a:gd name="connsiteY5" fmla="*/ 1237299 h 1237299"/>
              <a:gd name="connsiteX6" fmla="*/ 103812 w 8606958"/>
              <a:gd name="connsiteY6" fmla="*/ 810431 h 1237299"/>
              <a:gd name="connsiteX7" fmla="*/ 773872 w 8606958"/>
              <a:gd name="connsiteY7" fmla="*/ 251837 h 1237299"/>
              <a:gd name="connsiteX8" fmla="*/ 1722819 w 8606958"/>
              <a:gd name="connsiteY8" fmla="*/ 0 h 1237299"/>
              <a:gd name="connsiteX0" fmla="*/ 1726697 w 8610836"/>
              <a:gd name="connsiteY0" fmla="*/ 0 h 1237299"/>
              <a:gd name="connsiteX1" fmla="*/ 8607733 w 8610836"/>
              <a:gd name="connsiteY1" fmla="*/ 12373 h 1237299"/>
              <a:gd name="connsiteX2" fmla="*/ 8604243 w 8610836"/>
              <a:gd name="connsiteY2" fmla="*/ 776598 h 1237299"/>
              <a:gd name="connsiteX3" fmla="*/ 8604243 w 8610836"/>
              <a:gd name="connsiteY3" fmla="*/ 1237299 h 1237299"/>
              <a:gd name="connsiteX4" fmla="*/ 8604243 w 8610836"/>
              <a:gd name="connsiteY4" fmla="*/ 1237299 h 1237299"/>
              <a:gd name="connsiteX5" fmla="*/ 3878 w 8610836"/>
              <a:gd name="connsiteY5" fmla="*/ 1237299 h 1237299"/>
              <a:gd name="connsiteX6" fmla="*/ 88815 w 8610836"/>
              <a:gd name="connsiteY6" fmla="*/ 810431 h 1237299"/>
              <a:gd name="connsiteX7" fmla="*/ 777750 w 8610836"/>
              <a:gd name="connsiteY7" fmla="*/ 251837 h 1237299"/>
              <a:gd name="connsiteX8" fmla="*/ 1726697 w 8610836"/>
              <a:gd name="connsiteY8" fmla="*/ 0 h 1237299"/>
              <a:gd name="connsiteX0" fmla="*/ 1722819 w 8606958"/>
              <a:gd name="connsiteY0" fmla="*/ 0 h 1237299"/>
              <a:gd name="connsiteX1" fmla="*/ 8603855 w 8606958"/>
              <a:gd name="connsiteY1" fmla="*/ 12373 h 1237299"/>
              <a:gd name="connsiteX2" fmla="*/ 8600365 w 8606958"/>
              <a:gd name="connsiteY2" fmla="*/ 776598 h 1237299"/>
              <a:gd name="connsiteX3" fmla="*/ 8600365 w 8606958"/>
              <a:gd name="connsiteY3" fmla="*/ 1237299 h 1237299"/>
              <a:gd name="connsiteX4" fmla="*/ 8600365 w 8606958"/>
              <a:gd name="connsiteY4" fmla="*/ 1237299 h 1237299"/>
              <a:gd name="connsiteX5" fmla="*/ 0 w 8606958"/>
              <a:gd name="connsiteY5" fmla="*/ 1237299 h 1237299"/>
              <a:gd name="connsiteX6" fmla="*/ 84937 w 8606958"/>
              <a:gd name="connsiteY6" fmla="*/ 810431 h 1237299"/>
              <a:gd name="connsiteX7" fmla="*/ 773872 w 8606958"/>
              <a:gd name="connsiteY7" fmla="*/ 251837 h 1237299"/>
              <a:gd name="connsiteX8" fmla="*/ 1722819 w 8606958"/>
              <a:gd name="connsiteY8" fmla="*/ 0 h 1237299"/>
              <a:gd name="connsiteX0" fmla="*/ 1722819 w 8606958"/>
              <a:gd name="connsiteY0" fmla="*/ 0 h 1237299"/>
              <a:gd name="connsiteX1" fmla="*/ 8603855 w 8606958"/>
              <a:gd name="connsiteY1" fmla="*/ 12373 h 1237299"/>
              <a:gd name="connsiteX2" fmla="*/ 8600365 w 8606958"/>
              <a:gd name="connsiteY2" fmla="*/ 776598 h 1237299"/>
              <a:gd name="connsiteX3" fmla="*/ 8600365 w 8606958"/>
              <a:gd name="connsiteY3" fmla="*/ 1237299 h 1237299"/>
              <a:gd name="connsiteX4" fmla="*/ 8600365 w 8606958"/>
              <a:gd name="connsiteY4" fmla="*/ 1237299 h 1237299"/>
              <a:gd name="connsiteX5" fmla="*/ 0 w 8606958"/>
              <a:gd name="connsiteY5" fmla="*/ 1237299 h 1237299"/>
              <a:gd name="connsiteX6" fmla="*/ 84937 w 8606958"/>
              <a:gd name="connsiteY6" fmla="*/ 810431 h 1237299"/>
              <a:gd name="connsiteX7" fmla="*/ 773872 w 8606958"/>
              <a:gd name="connsiteY7" fmla="*/ 251837 h 1237299"/>
              <a:gd name="connsiteX8" fmla="*/ 1722819 w 8606958"/>
              <a:gd name="connsiteY8" fmla="*/ 0 h 1237299"/>
              <a:gd name="connsiteX0" fmla="*/ 1722819 w 8606958"/>
              <a:gd name="connsiteY0" fmla="*/ 0 h 1237299"/>
              <a:gd name="connsiteX1" fmla="*/ 8603855 w 8606958"/>
              <a:gd name="connsiteY1" fmla="*/ 12373 h 1237299"/>
              <a:gd name="connsiteX2" fmla="*/ 8600365 w 8606958"/>
              <a:gd name="connsiteY2" fmla="*/ 776598 h 1237299"/>
              <a:gd name="connsiteX3" fmla="*/ 8600365 w 8606958"/>
              <a:gd name="connsiteY3" fmla="*/ 1237299 h 1237299"/>
              <a:gd name="connsiteX4" fmla="*/ 8600365 w 8606958"/>
              <a:gd name="connsiteY4" fmla="*/ 1237299 h 1237299"/>
              <a:gd name="connsiteX5" fmla="*/ 0 w 8606958"/>
              <a:gd name="connsiteY5" fmla="*/ 1237299 h 1237299"/>
              <a:gd name="connsiteX6" fmla="*/ 84937 w 8606958"/>
              <a:gd name="connsiteY6" fmla="*/ 810431 h 1237299"/>
              <a:gd name="connsiteX7" fmla="*/ 773872 w 8606958"/>
              <a:gd name="connsiteY7" fmla="*/ 251837 h 1237299"/>
              <a:gd name="connsiteX8" fmla="*/ 1722819 w 8606958"/>
              <a:gd name="connsiteY8" fmla="*/ 0 h 1237299"/>
              <a:gd name="connsiteX0" fmla="*/ 1722819 w 8606958"/>
              <a:gd name="connsiteY0" fmla="*/ 0 h 1237299"/>
              <a:gd name="connsiteX1" fmla="*/ 8603855 w 8606958"/>
              <a:gd name="connsiteY1" fmla="*/ 12373 h 1237299"/>
              <a:gd name="connsiteX2" fmla="*/ 8600365 w 8606958"/>
              <a:gd name="connsiteY2" fmla="*/ 776598 h 1237299"/>
              <a:gd name="connsiteX3" fmla="*/ 8600365 w 8606958"/>
              <a:gd name="connsiteY3" fmla="*/ 1237299 h 1237299"/>
              <a:gd name="connsiteX4" fmla="*/ 8600365 w 8606958"/>
              <a:gd name="connsiteY4" fmla="*/ 1237299 h 1237299"/>
              <a:gd name="connsiteX5" fmla="*/ 0 w 8606958"/>
              <a:gd name="connsiteY5" fmla="*/ 1237299 h 1237299"/>
              <a:gd name="connsiteX6" fmla="*/ 84937 w 8606958"/>
              <a:gd name="connsiteY6" fmla="*/ 810431 h 1237299"/>
              <a:gd name="connsiteX7" fmla="*/ 773872 w 8606958"/>
              <a:gd name="connsiteY7" fmla="*/ 251837 h 1237299"/>
              <a:gd name="connsiteX8" fmla="*/ 1722819 w 8606958"/>
              <a:gd name="connsiteY8" fmla="*/ 0 h 1237299"/>
              <a:gd name="connsiteX0" fmla="*/ 1722819 w 8606958"/>
              <a:gd name="connsiteY0" fmla="*/ 0 h 1237299"/>
              <a:gd name="connsiteX1" fmla="*/ 8603855 w 8606958"/>
              <a:gd name="connsiteY1" fmla="*/ 12373 h 1237299"/>
              <a:gd name="connsiteX2" fmla="*/ 8600365 w 8606958"/>
              <a:gd name="connsiteY2" fmla="*/ 776598 h 1237299"/>
              <a:gd name="connsiteX3" fmla="*/ 8600365 w 8606958"/>
              <a:gd name="connsiteY3" fmla="*/ 1237299 h 1237299"/>
              <a:gd name="connsiteX4" fmla="*/ 8600365 w 8606958"/>
              <a:gd name="connsiteY4" fmla="*/ 1237299 h 1237299"/>
              <a:gd name="connsiteX5" fmla="*/ 0 w 8606958"/>
              <a:gd name="connsiteY5" fmla="*/ 1237299 h 1237299"/>
              <a:gd name="connsiteX6" fmla="*/ 84937 w 8606958"/>
              <a:gd name="connsiteY6" fmla="*/ 810431 h 1237299"/>
              <a:gd name="connsiteX7" fmla="*/ 745560 w 8606958"/>
              <a:gd name="connsiteY7" fmla="*/ 239464 h 1237299"/>
              <a:gd name="connsiteX8" fmla="*/ 1722819 w 8606958"/>
              <a:gd name="connsiteY8" fmla="*/ 0 h 1237299"/>
              <a:gd name="connsiteX0" fmla="*/ 1722819 w 8606958"/>
              <a:gd name="connsiteY0" fmla="*/ 0 h 1237299"/>
              <a:gd name="connsiteX1" fmla="*/ 8603855 w 8606958"/>
              <a:gd name="connsiteY1" fmla="*/ 12373 h 1237299"/>
              <a:gd name="connsiteX2" fmla="*/ 8600365 w 8606958"/>
              <a:gd name="connsiteY2" fmla="*/ 776598 h 1237299"/>
              <a:gd name="connsiteX3" fmla="*/ 8600365 w 8606958"/>
              <a:gd name="connsiteY3" fmla="*/ 1237299 h 1237299"/>
              <a:gd name="connsiteX4" fmla="*/ 8600365 w 8606958"/>
              <a:gd name="connsiteY4" fmla="*/ 1237299 h 1237299"/>
              <a:gd name="connsiteX5" fmla="*/ 0 w 8606958"/>
              <a:gd name="connsiteY5" fmla="*/ 1237299 h 1237299"/>
              <a:gd name="connsiteX6" fmla="*/ 84937 w 8606958"/>
              <a:gd name="connsiteY6" fmla="*/ 810431 h 1237299"/>
              <a:gd name="connsiteX7" fmla="*/ 745560 w 8606958"/>
              <a:gd name="connsiteY7" fmla="*/ 239464 h 1237299"/>
              <a:gd name="connsiteX8" fmla="*/ 1722819 w 8606958"/>
              <a:gd name="connsiteY8" fmla="*/ 0 h 1237299"/>
              <a:gd name="connsiteX0" fmla="*/ 1722819 w 8606958"/>
              <a:gd name="connsiteY0" fmla="*/ 0 h 1237299"/>
              <a:gd name="connsiteX1" fmla="*/ 8603855 w 8606958"/>
              <a:gd name="connsiteY1" fmla="*/ 12373 h 1237299"/>
              <a:gd name="connsiteX2" fmla="*/ 8600365 w 8606958"/>
              <a:gd name="connsiteY2" fmla="*/ 776598 h 1237299"/>
              <a:gd name="connsiteX3" fmla="*/ 8600365 w 8606958"/>
              <a:gd name="connsiteY3" fmla="*/ 1237299 h 1237299"/>
              <a:gd name="connsiteX4" fmla="*/ 8600365 w 8606958"/>
              <a:gd name="connsiteY4" fmla="*/ 1237299 h 1237299"/>
              <a:gd name="connsiteX5" fmla="*/ 0 w 8606958"/>
              <a:gd name="connsiteY5" fmla="*/ 1237299 h 1237299"/>
              <a:gd name="connsiteX6" fmla="*/ 84937 w 8606958"/>
              <a:gd name="connsiteY6" fmla="*/ 810431 h 1237299"/>
              <a:gd name="connsiteX7" fmla="*/ 745560 w 8606958"/>
              <a:gd name="connsiteY7" fmla="*/ 239464 h 1237299"/>
              <a:gd name="connsiteX8" fmla="*/ 1722819 w 8606958"/>
              <a:gd name="connsiteY8" fmla="*/ 0 h 1237299"/>
              <a:gd name="connsiteX0" fmla="*/ 1722819 w 8606958"/>
              <a:gd name="connsiteY0" fmla="*/ 0 h 1237299"/>
              <a:gd name="connsiteX1" fmla="*/ 8603855 w 8606958"/>
              <a:gd name="connsiteY1" fmla="*/ 12373 h 1237299"/>
              <a:gd name="connsiteX2" fmla="*/ 8600365 w 8606958"/>
              <a:gd name="connsiteY2" fmla="*/ 776598 h 1237299"/>
              <a:gd name="connsiteX3" fmla="*/ 8600365 w 8606958"/>
              <a:gd name="connsiteY3" fmla="*/ 1237299 h 1237299"/>
              <a:gd name="connsiteX4" fmla="*/ 8600365 w 8606958"/>
              <a:gd name="connsiteY4" fmla="*/ 1237299 h 1237299"/>
              <a:gd name="connsiteX5" fmla="*/ 0 w 8606958"/>
              <a:gd name="connsiteY5" fmla="*/ 1237299 h 1237299"/>
              <a:gd name="connsiteX6" fmla="*/ 84937 w 8606958"/>
              <a:gd name="connsiteY6" fmla="*/ 810431 h 1237299"/>
              <a:gd name="connsiteX7" fmla="*/ 745560 w 8606958"/>
              <a:gd name="connsiteY7" fmla="*/ 239464 h 1237299"/>
              <a:gd name="connsiteX8" fmla="*/ 1722819 w 8606958"/>
              <a:gd name="connsiteY8" fmla="*/ 0 h 1237299"/>
              <a:gd name="connsiteX0" fmla="*/ 1722819 w 8606958"/>
              <a:gd name="connsiteY0" fmla="*/ 0 h 1237299"/>
              <a:gd name="connsiteX1" fmla="*/ 8603855 w 8606958"/>
              <a:gd name="connsiteY1" fmla="*/ 12373 h 1237299"/>
              <a:gd name="connsiteX2" fmla="*/ 8600365 w 8606958"/>
              <a:gd name="connsiteY2" fmla="*/ 776598 h 1237299"/>
              <a:gd name="connsiteX3" fmla="*/ 8600365 w 8606958"/>
              <a:gd name="connsiteY3" fmla="*/ 1237299 h 1237299"/>
              <a:gd name="connsiteX4" fmla="*/ 8600365 w 8606958"/>
              <a:gd name="connsiteY4" fmla="*/ 1237299 h 1237299"/>
              <a:gd name="connsiteX5" fmla="*/ 0 w 8606958"/>
              <a:gd name="connsiteY5" fmla="*/ 1237299 h 1237299"/>
              <a:gd name="connsiteX6" fmla="*/ 84937 w 8606958"/>
              <a:gd name="connsiteY6" fmla="*/ 810431 h 1237299"/>
              <a:gd name="connsiteX7" fmla="*/ 745560 w 8606958"/>
              <a:gd name="connsiteY7" fmla="*/ 239464 h 1237299"/>
              <a:gd name="connsiteX8" fmla="*/ 1722819 w 8606958"/>
              <a:gd name="connsiteY8" fmla="*/ 0 h 1237299"/>
              <a:gd name="connsiteX0" fmla="*/ 1722819 w 8606958"/>
              <a:gd name="connsiteY0" fmla="*/ 0 h 1237299"/>
              <a:gd name="connsiteX1" fmla="*/ 8603855 w 8606958"/>
              <a:gd name="connsiteY1" fmla="*/ 12373 h 1237299"/>
              <a:gd name="connsiteX2" fmla="*/ 8600365 w 8606958"/>
              <a:gd name="connsiteY2" fmla="*/ 776598 h 1237299"/>
              <a:gd name="connsiteX3" fmla="*/ 8600365 w 8606958"/>
              <a:gd name="connsiteY3" fmla="*/ 1237299 h 1237299"/>
              <a:gd name="connsiteX4" fmla="*/ 8600365 w 8606958"/>
              <a:gd name="connsiteY4" fmla="*/ 1237299 h 1237299"/>
              <a:gd name="connsiteX5" fmla="*/ 0 w 8606958"/>
              <a:gd name="connsiteY5" fmla="*/ 1237299 h 1237299"/>
              <a:gd name="connsiteX6" fmla="*/ 84937 w 8606958"/>
              <a:gd name="connsiteY6" fmla="*/ 810431 h 1237299"/>
              <a:gd name="connsiteX7" fmla="*/ 745560 w 8606958"/>
              <a:gd name="connsiteY7" fmla="*/ 239464 h 1237299"/>
              <a:gd name="connsiteX8" fmla="*/ 1722819 w 8606958"/>
              <a:gd name="connsiteY8" fmla="*/ 0 h 1237299"/>
              <a:gd name="connsiteX0" fmla="*/ 1722819 w 8606958"/>
              <a:gd name="connsiteY0" fmla="*/ 0 h 1237299"/>
              <a:gd name="connsiteX1" fmla="*/ 8603855 w 8606958"/>
              <a:gd name="connsiteY1" fmla="*/ 12373 h 1237299"/>
              <a:gd name="connsiteX2" fmla="*/ 8600365 w 8606958"/>
              <a:gd name="connsiteY2" fmla="*/ 776598 h 1237299"/>
              <a:gd name="connsiteX3" fmla="*/ 8600365 w 8606958"/>
              <a:gd name="connsiteY3" fmla="*/ 1237299 h 1237299"/>
              <a:gd name="connsiteX4" fmla="*/ 8600365 w 8606958"/>
              <a:gd name="connsiteY4" fmla="*/ 1237299 h 1237299"/>
              <a:gd name="connsiteX5" fmla="*/ 0 w 8606958"/>
              <a:gd name="connsiteY5" fmla="*/ 1237299 h 1237299"/>
              <a:gd name="connsiteX6" fmla="*/ 84937 w 8606958"/>
              <a:gd name="connsiteY6" fmla="*/ 810431 h 1237299"/>
              <a:gd name="connsiteX7" fmla="*/ 745560 w 8606958"/>
              <a:gd name="connsiteY7" fmla="*/ 239464 h 1237299"/>
              <a:gd name="connsiteX8" fmla="*/ 1722819 w 8606958"/>
              <a:gd name="connsiteY8" fmla="*/ 0 h 1237299"/>
              <a:gd name="connsiteX0" fmla="*/ 1637882 w 8606958"/>
              <a:gd name="connsiteY0" fmla="*/ 0 h 1237299"/>
              <a:gd name="connsiteX1" fmla="*/ 8603855 w 8606958"/>
              <a:gd name="connsiteY1" fmla="*/ 12373 h 1237299"/>
              <a:gd name="connsiteX2" fmla="*/ 8600365 w 8606958"/>
              <a:gd name="connsiteY2" fmla="*/ 776598 h 1237299"/>
              <a:gd name="connsiteX3" fmla="*/ 8600365 w 8606958"/>
              <a:gd name="connsiteY3" fmla="*/ 1237299 h 1237299"/>
              <a:gd name="connsiteX4" fmla="*/ 8600365 w 8606958"/>
              <a:gd name="connsiteY4" fmla="*/ 1237299 h 1237299"/>
              <a:gd name="connsiteX5" fmla="*/ 0 w 8606958"/>
              <a:gd name="connsiteY5" fmla="*/ 1237299 h 1237299"/>
              <a:gd name="connsiteX6" fmla="*/ 84937 w 8606958"/>
              <a:gd name="connsiteY6" fmla="*/ 810431 h 1237299"/>
              <a:gd name="connsiteX7" fmla="*/ 745560 w 8606958"/>
              <a:gd name="connsiteY7" fmla="*/ 239464 h 1237299"/>
              <a:gd name="connsiteX8" fmla="*/ 1637882 w 8606958"/>
              <a:gd name="connsiteY8" fmla="*/ 0 h 1237299"/>
              <a:gd name="connsiteX0" fmla="*/ 2298504 w 8606958"/>
              <a:gd name="connsiteY0" fmla="*/ 0 h 1249672"/>
              <a:gd name="connsiteX1" fmla="*/ 8603855 w 8606958"/>
              <a:gd name="connsiteY1" fmla="*/ 24746 h 1249672"/>
              <a:gd name="connsiteX2" fmla="*/ 8600365 w 8606958"/>
              <a:gd name="connsiteY2" fmla="*/ 788971 h 1249672"/>
              <a:gd name="connsiteX3" fmla="*/ 8600365 w 8606958"/>
              <a:gd name="connsiteY3" fmla="*/ 1249672 h 1249672"/>
              <a:gd name="connsiteX4" fmla="*/ 8600365 w 8606958"/>
              <a:gd name="connsiteY4" fmla="*/ 1249672 h 1249672"/>
              <a:gd name="connsiteX5" fmla="*/ 0 w 8606958"/>
              <a:gd name="connsiteY5" fmla="*/ 1249672 h 1249672"/>
              <a:gd name="connsiteX6" fmla="*/ 84937 w 8606958"/>
              <a:gd name="connsiteY6" fmla="*/ 822804 h 1249672"/>
              <a:gd name="connsiteX7" fmla="*/ 745560 w 8606958"/>
              <a:gd name="connsiteY7" fmla="*/ 251837 h 1249672"/>
              <a:gd name="connsiteX8" fmla="*/ 2298504 w 8606958"/>
              <a:gd name="connsiteY8" fmla="*/ 0 h 1249672"/>
              <a:gd name="connsiteX0" fmla="*/ 2298504 w 8606958"/>
              <a:gd name="connsiteY0" fmla="*/ 0 h 1249672"/>
              <a:gd name="connsiteX1" fmla="*/ 8603855 w 8606958"/>
              <a:gd name="connsiteY1" fmla="*/ 24746 h 1249672"/>
              <a:gd name="connsiteX2" fmla="*/ 8600365 w 8606958"/>
              <a:gd name="connsiteY2" fmla="*/ 788971 h 1249672"/>
              <a:gd name="connsiteX3" fmla="*/ 8600365 w 8606958"/>
              <a:gd name="connsiteY3" fmla="*/ 1249672 h 1249672"/>
              <a:gd name="connsiteX4" fmla="*/ 8600365 w 8606958"/>
              <a:gd name="connsiteY4" fmla="*/ 1249672 h 1249672"/>
              <a:gd name="connsiteX5" fmla="*/ 0 w 8606958"/>
              <a:gd name="connsiteY5" fmla="*/ 1249672 h 1249672"/>
              <a:gd name="connsiteX6" fmla="*/ 84937 w 8606958"/>
              <a:gd name="connsiteY6" fmla="*/ 822804 h 1249672"/>
              <a:gd name="connsiteX7" fmla="*/ 745560 w 8606958"/>
              <a:gd name="connsiteY7" fmla="*/ 251837 h 1249672"/>
              <a:gd name="connsiteX8" fmla="*/ 2298504 w 8606958"/>
              <a:gd name="connsiteY8" fmla="*/ 0 h 1249672"/>
              <a:gd name="connsiteX0" fmla="*/ 2298504 w 8606958"/>
              <a:gd name="connsiteY0" fmla="*/ 0 h 1249672"/>
              <a:gd name="connsiteX1" fmla="*/ 8603855 w 8606958"/>
              <a:gd name="connsiteY1" fmla="*/ 24746 h 1249672"/>
              <a:gd name="connsiteX2" fmla="*/ 8600365 w 8606958"/>
              <a:gd name="connsiteY2" fmla="*/ 788971 h 1249672"/>
              <a:gd name="connsiteX3" fmla="*/ 8600365 w 8606958"/>
              <a:gd name="connsiteY3" fmla="*/ 1249672 h 1249672"/>
              <a:gd name="connsiteX4" fmla="*/ 8600365 w 8606958"/>
              <a:gd name="connsiteY4" fmla="*/ 1249672 h 1249672"/>
              <a:gd name="connsiteX5" fmla="*/ 0 w 8606958"/>
              <a:gd name="connsiteY5" fmla="*/ 1249672 h 1249672"/>
              <a:gd name="connsiteX6" fmla="*/ 84937 w 8606958"/>
              <a:gd name="connsiteY6" fmla="*/ 822804 h 1249672"/>
              <a:gd name="connsiteX7" fmla="*/ 2298504 w 8606958"/>
              <a:gd name="connsiteY7" fmla="*/ 0 h 1249672"/>
              <a:gd name="connsiteX0" fmla="*/ 2600441 w 8908895"/>
              <a:gd name="connsiteY0" fmla="*/ 0 h 1249672"/>
              <a:gd name="connsiteX1" fmla="*/ 8905792 w 8908895"/>
              <a:gd name="connsiteY1" fmla="*/ 24746 h 1249672"/>
              <a:gd name="connsiteX2" fmla="*/ 8902302 w 8908895"/>
              <a:gd name="connsiteY2" fmla="*/ 788971 h 1249672"/>
              <a:gd name="connsiteX3" fmla="*/ 8902302 w 8908895"/>
              <a:gd name="connsiteY3" fmla="*/ 1249672 h 1249672"/>
              <a:gd name="connsiteX4" fmla="*/ 8902302 w 8908895"/>
              <a:gd name="connsiteY4" fmla="*/ 1249672 h 1249672"/>
              <a:gd name="connsiteX5" fmla="*/ 301937 w 8908895"/>
              <a:gd name="connsiteY5" fmla="*/ 1249672 h 1249672"/>
              <a:gd name="connsiteX6" fmla="*/ 2600441 w 8908895"/>
              <a:gd name="connsiteY6" fmla="*/ 0 h 1249672"/>
              <a:gd name="connsiteX0" fmla="*/ 2600441 w 8908895"/>
              <a:gd name="connsiteY0" fmla="*/ 0 h 1231113"/>
              <a:gd name="connsiteX1" fmla="*/ 8905792 w 8908895"/>
              <a:gd name="connsiteY1" fmla="*/ 6187 h 1231113"/>
              <a:gd name="connsiteX2" fmla="*/ 8902302 w 8908895"/>
              <a:gd name="connsiteY2" fmla="*/ 770412 h 1231113"/>
              <a:gd name="connsiteX3" fmla="*/ 8902302 w 8908895"/>
              <a:gd name="connsiteY3" fmla="*/ 1231113 h 1231113"/>
              <a:gd name="connsiteX4" fmla="*/ 8902302 w 8908895"/>
              <a:gd name="connsiteY4" fmla="*/ 1231113 h 1231113"/>
              <a:gd name="connsiteX5" fmla="*/ 301937 w 8908895"/>
              <a:gd name="connsiteY5" fmla="*/ 1231113 h 1231113"/>
              <a:gd name="connsiteX6" fmla="*/ 2600441 w 8908895"/>
              <a:gd name="connsiteY6" fmla="*/ 0 h 1231113"/>
              <a:gd name="connsiteX0" fmla="*/ 2716264 w 9024718"/>
              <a:gd name="connsiteY0" fmla="*/ 0 h 1231113"/>
              <a:gd name="connsiteX1" fmla="*/ 9021615 w 9024718"/>
              <a:gd name="connsiteY1" fmla="*/ 6187 h 1231113"/>
              <a:gd name="connsiteX2" fmla="*/ 9018125 w 9024718"/>
              <a:gd name="connsiteY2" fmla="*/ 770412 h 1231113"/>
              <a:gd name="connsiteX3" fmla="*/ 9018125 w 9024718"/>
              <a:gd name="connsiteY3" fmla="*/ 1231113 h 1231113"/>
              <a:gd name="connsiteX4" fmla="*/ 9018125 w 9024718"/>
              <a:gd name="connsiteY4" fmla="*/ 1231113 h 1231113"/>
              <a:gd name="connsiteX5" fmla="*/ 417760 w 9024718"/>
              <a:gd name="connsiteY5" fmla="*/ 1231113 h 1231113"/>
              <a:gd name="connsiteX6" fmla="*/ 2716264 w 9024718"/>
              <a:gd name="connsiteY6" fmla="*/ 0 h 1231113"/>
              <a:gd name="connsiteX0" fmla="*/ 2300894 w 8609348"/>
              <a:gd name="connsiteY0" fmla="*/ 0 h 1231113"/>
              <a:gd name="connsiteX1" fmla="*/ 8606245 w 8609348"/>
              <a:gd name="connsiteY1" fmla="*/ 6187 h 1231113"/>
              <a:gd name="connsiteX2" fmla="*/ 8602755 w 8609348"/>
              <a:gd name="connsiteY2" fmla="*/ 770412 h 1231113"/>
              <a:gd name="connsiteX3" fmla="*/ 8602755 w 8609348"/>
              <a:gd name="connsiteY3" fmla="*/ 1231113 h 1231113"/>
              <a:gd name="connsiteX4" fmla="*/ 8602755 w 8609348"/>
              <a:gd name="connsiteY4" fmla="*/ 1231113 h 1231113"/>
              <a:gd name="connsiteX5" fmla="*/ 2390 w 8609348"/>
              <a:gd name="connsiteY5" fmla="*/ 1231113 h 1231113"/>
              <a:gd name="connsiteX6" fmla="*/ 2300894 w 8609348"/>
              <a:gd name="connsiteY6" fmla="*/ 0 h 1231113"/>
              <a:gd name="connsiteX0" fmla="*/ 2299332 w 8607786"/>
              <a:gd name="connsiteY0" fmla="*/ 0 h 1231113"/>
              <a:gd name="connsiteX1" fmla="*/ 8604683 w 8607786"/>
              <a:gd name="connsiteY1" fmla="*/ 6187 h 1231113"/>
              <a:gd name="connsiteX2" fmla="*/ 8601193 w 8607786"/>
              <a:gd name="connsiteY2" fmla="*/ 770412 h 1231113"/>
              <a:gd name="connsiteX3" fmla="*/ 8601193 w 8607786"/>
              <a:gd name="connsiteY3" fmla="*/ 1231113 h 1231113"/>
              <a:gd name="connsiteX4" fmla="*/ 8601193 w 8607786"/>
              <a:gd name="connsiteY4" fmla="*/ 1231113 h 1231113"/>
              <a:gd name="connsiteX5" fmla="*/ 828 w 8607786"/>
              <a:gd name="connsiteY5" fmla="*/ 1231113 h 1231113"/>
              <a:gd name="connsiteX6" fmla="*/ 2299332 w 8607786"/>
              <a:gd name="connsiteY6" fmla="*/ 0 h 1231113"/>
              <a:gd name="connsiteX0" fmla="*/ 2298564 w 8607018"/>
              <a:gd name="connsiteY0" fmla="*/ 0 h 1231113"/>
              <a:gd name="connsiteX1" fmla="*/ 8603915 w 8607018"/>
              <a:gd name="connsiteY1" fmla="*/ 6187 h 1231113"/>
              <a:gd name="connsiteX2" fmla="*/ 8600425 w 8607018"/>
              <a:gd name="connsiteY2" fmla="*/ 770412 h 1231113"/>
              <a:gd name="connsiteX3" fmla="*/ 8600425 w 8607018"/>
              <a:gd name="connsiteY3" fmla="*/ 1231113 h 1231113"/>
              <a:gd name="connsiteX4" fmla="*/ 8600425 w 8607018"/>
              <a:gd name="connsiteY4" fmla="*/ 1231113 h 1231113"/>
              <a:gd name="connsiteX5" fmla="*/ 60 w 8607018"/>
              <a:gd name="connsiteY5" fmla="*/ 1231113 h 1231113"/>
              <a:gd name="connsiteX6" fmla="*/ 2298564 w 8607018"/>
              <a:gd name="connsiteY6" fmla="*/ 0 h 1231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07018" h="1231113">
                <a:moveTo>
                  <a:pt x="2298564" y="0"/>
                </a:moveTo>
                <a:lnTo>
                  <a:pt x="8603915" y="6187"/>
                </a:lnTo>
                <a:cubicBezTo>
                  <a:pt x="8612551" y="339562"/>
                  <a:pt x="8600425" y="590326"/>
                  <a:pt x="8600425" y="770412"/>
                </a:cubicBezTo>
                <a:lnTo>
                  <a:pt x="8600425" y="1231113"/>
                </a:lnTo>
                <a:lnTo>
                  <a:pt x="8600425" y="1231113"/>
                </a:lnTo>
                <a:lnTo>
                  <a:pt x="60" y="1231113"/>
                </a:lnTo>
                <a:cubicBezTo>
                  <a:pt x="-2693" y="979529"/>
                  <a:pt x="81279" y="0"/>
                  <a:pt x="2298564" y="0"/>
                </a:cubicBezTo>
                <a:close/>
              </a:path>
            </a:pathLst>
          </a:custGeom>
          <a:solidFill>
            <a:schemeClr val="accent2">
              <a:alpha val="80000"/>
            </a:schemeClr>
          </a:solidFill>
        </p:spPr>
        <p:txBody>
          <a:bodyPr anchor="t">
            <a:noAutofit/>
          </a:bodyPr>
          <a:lstStyle>
            <a:lvl1pPr marL="1371600">
              <a:lnSpc>
                <a:spcPct val="280000"/>
              </a:lnSpc>
              <a:spcBef>
                <a:spcPts val="1800"/>
              </a:spcBef>
              <a:defRPr>
                <a:solidFill>
                  <a:schemeClr val="bg2"/>
                </a:solidFill>
              </a:defRPr>
            </a:lvl1pPr>
          </a:lstStyle>
          <a:p>
            <a:r>
              <a:rPr lang="en-US" sz="4400">
                <a:solidFill>
                  <a:srgbClr val="FFFFFF"/>
                </a:solidFill>
              </a:rPr>
              <a:t>Click to edit Master title style</a:t>
            </a:r>
            <a:endParaRPr lang="en-US" sz="4400" dirty="0">
              <a:solidFill>
                <a:srgbClr val="FFFFFF"/>
              </a:solidFill>
            </a:endParaRPr>
          </a:p>
        </p:txBody>
      </p:sp>
      <p:sp>
        <p:nvSpPr>
          <p:cNvPr id="36" name="Freeform: Shape 35">
            <a:extLst>
              <a:ext uri="{FF2B5EF4-FFF2-40B4-BE49-F238E27FC236}">
                <a16:creationId xmlns:a16="http://schemas.microsoft.com/office/drawing/2014/main" id="{9A0315CC-EC7D-4E65-936E-03F3BE2200E3}"/>
              </a:ext>
              <a:ext uri="{C183D7F6-B498-43B3-948B-1728B52AA6E4}">
                <adec:decorative xmlns:adec="http://schemas.microsoft.com/office/drawing/2017/decorative" val="1"/>
              </a:ext>
            </a:extLst>
          </p:cNvPr>
          <p:cNvSpPr/>
          <p:nvPr userDrawn="1"/>
        </p:nvSpPr>
        <p:spPr>
          <a:xfrm>
            <a:off x="7477125" y="0"/>
            <a:ext cx="4714875" cy="6858000"/>
          </a:xfrm>
          <a:custGeom>
            <a:avLst/>
            <a:gdLst>
              <a:gd name="connsiteX0" fmla="*/ 3611850 w 4528607"/>
              <a:gd name="connsiteY0" fmla="*/ 0 h 6858000"/>
              <a:gd name="connsiteX1" fmla="*/ 4528607 w 4528607"/>
              <a:gd name="connsiteY1" fmla="*/ 0 h 6858000"/>
              <a:gd name="connsiteX2" fmla="*/ 4528607 w 4528607"/>
              <a:gd name="connsiteY2" fmla="*/ 6858000 h 6858000"/>
              <a:gd name="connsiteX3" fmla="*/ 0 w 4528607"/>
              <a:gd name="connsiteY3" fmla="*/ 6858000 h 6858000"/>
              <a:gd name="connsiteX4" fmla="*/ 157749 w 4528607"/>
              <a:gd name="connsiteY4" fmla="*/ 6846005 h 6858000"/>
              <a:gd name="connsiteX5" fmla="*/ 3612770 w 4528607"/>
              <a:gd name="connsiteY5" fmla="*/ 3017366 h 6858000"/>
              <a:gd name="connsiteX6" fmla="*/ 3611350 w 4528607"/>
              <a:gd name="connsiteY6" fmla="*/ 2961216 h 6858000"/>
              <a:gd name="connsiteX7" fmla="*/ 3611850 w 4528607"/>
              <a:gd name="connsiteY7" fmla="*/ 29612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28607" h="6858000">
                <a:moveTo>
                  <a:pt x="3611850" y="0"/>
                </a:moveTo>
                <a:lnTo>
                  <a:pt x="4528607" y="0"/>
                </a:lnTo>
                <a:lnTo>
                  <a:pt x="4528607" y="6858000"/>
                </a:lnTo>
                <a:lnTo>
                  <a:pt x="0" y="6858000"/>
                </a:lnTo>
                <a:lnTo>
                  <a:pt x="157749" y="6846005"/>
                </a:lnTo>
                <a:cubicBezTo>
                  <a:pt x="2098384" y="6648923"/>
                  <a:pt x="3612770" y="5009996"/>
                  <a:pt x="3612770" y="3017366"/>
                </a:cubicBezTo>
                <a:lnTo>
                  <a:pt x="3611350" y="2961216"/>
                </a:lnTo>
                <a:lnTo>
                  <a:pt x="3611850" y="2961216"/>
                </a:lnTo>
                <a:close/>
              </a:path>
            </a:pathLst>
          </a:custGeom>
          <a:solidFill>
            <a:schemeClr val="accent2">
              <a:lumMod val="75000"/>
              <a:alpha val="6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5">
            <a:extLst>
              <a:ext uri="{FF2B5EF4-FFF2-40B4-BE49-F238E27FC236}">
                <a16:creationId xmlns:a16="http://schemas.microsoft.com/office/drawing/2014/main" id="{1DAB5A3B-4D59-4E0D-9EA9-FAFC9BFBB574}"/>
              </a:ext>
            </a:extLst>
          </p:cNvPr>
          <p:cNvSpPr>
            <a:spLocks noGrp="1"/>
          </p:cNvSpPr>
          <p:nvPr>
            <p:ph type="body" sz="quarter" idx="14"/>
          </p:nvPr>
        </p:nvSpPr>
        <p:spPr>
          <a:xfrm>
            <a:off x="2000614" y="5920740"/>
            <a:ext cx="5476512" cy="723900"/>
          </a:xfrm>
        </p:spPr>
        <p:txBody>
          <a:bodyPr>
            <a:noAutofit/>
          </a:bodyPr>
          <a:lstStyle>
            <a:lvl1pPr>
              <a:buNone/>
              <a:defRPr sz="2000">
                <a:solidFill>
                  <a:schemeClr val="bg2"/>
                </a:solidFill>
              </a:defRPr>
            </a:lvl1pPr>
            <a:lvl2pPr>
              <a:buNone/>
              <a:defRPr sz="2000">
                <a:solidFill>
                  <a:schemeClr val="bg2"/>
                </a:solidFill>
              </a:defRPr>
            </a:lvl2pPr>
            <a:lvl3pPr>
              <a:buNone/>
              <a:defRPr sz="2000">
                <a:solidFill>
                  <a:schemeClr val="bg2"/>
                </a:solidFill>
              </a:defRPr>
            </a:lvl3pPr>
            <a:lvl4pPr>
              <a:buNone/>
              <a:defRPr sz="2000">
                <a:solidFill>
                  <a:schemeClr val="bg2"/>
                </a:solidFill>
              </a:defRPr>
            </a:lvl4pPr>
            <a:lvl5pPr>
              <a:buNone/>
              <a:defRPr sz="2000">
                <a:solidFill>
                  <a:schemeClr val="bg2"/>
                </a:solidFill>
              </a:defRPr>
            </a:lvl5pPr>
          </a:lstStyle>
          <a:p>
            <a:pPr lvl="0"/>
            <a:r>
              <a:rPr lang="en-US"/>
              <a:t>Click to edit Master text styles</a:t>
            </a:r>
          </a:p>
        </p:txBody>
      </p:sp>
    </p:spTree>
    <p:extLst>
      <p:ext uri="{BB962C8B-B14F-4D97-AF65-F5344CB8AC3E}">
        <p14:creationId xmlns:p14="http://schemas.microsoft.com/office/powerpoint/2010/main" val="75538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1_Content 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51886-4F39-4E3E-948D-DBC73F267AED}"/>
              </a:ext>
            </a:extLst>
          </p:cNvPr>
          <p:cNvSpPr>
            <a:spLocks noGrp="1"/>
          </p:cNvSpPr>
          <p:nvPr>
            <p:ph type="title"/>
          </p:nvPr>
        </p:nvSpPr>
        <p:spPr>
          <a:xfrm>
            <a:off x="838200" y="448056"/>
            <a:ext cx="10515600" cy="1325563"/>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B2C7B2A-B6BE-46FD-9278-A5246BF7EEB8}"/>
              </a:ext>
            </a:extLst>
          </p:cNvPr>
          <p:cNvSpPr>
            <a:spLocks noGrp="1"/>
          </p:cNvSpPr>
          <p:nvPr>
            <p:ph type="body" idx="1"/>
          </p:nvPr>
        </p:nvSpPr>
        <p:spPr>
          <a:xfrm>
            <a:off x="839788" y="1681163"/>
            <a:ext cx="3200400" cy="823912"/>
          </a:xfrm>
        </p:spPr>
        <p:txBody>
          <a:bodyPr anchor="b">
            <a:normAutofit/>
          </a:bodyPr>
          <a:lstStyle>
            <a:lvl1pPr marL="0" indent="0">
              <a:buNone/>
              <a:defRPr sz="18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AE85295-E4B5-4D75-954F-B07A2F4CABF8}"/>
              </a:ext>
            </a:extLst>
          </p:cNvPr>
          <p:cNvSpPr>
            <a:spLocks noGrp="1"/>
          </p:cNvSpPr>
          <p:nvPr>
            <p:ph sz="half" idx="2"/>
          </p:nvPr>
        </p:nvSpPr>
        <p:spPr>
          <a:xfrm>
            <a:off x="839788" y="2635623"/>
            <a:ext cx="3200400" cy="3554039"/>
          </a:xfrm>
        </p:spPr>
        <p:txBody>
          <a:bodyPr>
            <a:normAutofit/>
          </a:bodyPr>
          <a:lstStyle>
            <a:lvl1pPr marL="283464" indent="-283464">
              <a:defRPr sz="1400"/>
            </a:lvl1pPr>
            <a:lvl2pPr marL="283464" indent="-283464">
              <a:defRPr sz="1400"/>
            </a:lvl2pPr>
            <a:lvl3pPr marL="283464" indent="-283464">
              <a:defRPr sz="1400"/>
            </a:lvl3pPr>
            <a:lvl4pPr marL="283464" indent="-283464">
              <a:defRPr sz="1400"/>
            </a:lvl4pPr>
            <a:lvl5pPr marL="283464" indent="-283464">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E687ABF0-C78D-4589-8FA5-0D6238B4B084}"/>
              </a:ext>
            </a:extLst>
          </p:cNvPr>
          <p:cNvSpPr>
            <a:spLocks noGrp="1"/>
          </p:cNvSpPr>
          <p:nvPr>
            <p:ph type="body" sz="quarter" idx="3"/>
          </p:nvPr>
        </p:nvSpPr>
        <p:spPr>
          <a:xfrm>
            <a:off x="4496597" y="1679012"/>
            <a:ext cx="3200400" cy="823912"/>
          </a:xfrm>
        </p:spPr>
        <p:txBody>
          <a:bodyPr anchor="b">
            <a:normAutofit/>
          </a:bodyPr>
          <a:lstStyle>
            <a:lvl1pPr marL="0" indent="0">
              <a:buNone/>
              <a:defRPr sz="18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C6A4064-2E0A-4FC3-837B-14EC0EF3A652}"/>
              </a:ext>
            </a:extLst>
          </p:cNvPr>
          <p:cNvSpPr>
            <a:spLocks noGrp="1"/>
          </p:cNvSpPr>
          <p:nvPr>
            <p:ph sz="quarter" idx="4"/>
          </p:nvPr>
        </p:nvSpPr>
        <p:spPr>
          <a:xfrm>
            <a:off x="4496597" y="2633472"/>
            <a:ext cx="3200400" cy="3554040"/>
          </a:xfrm>
        </p:spPr>
        <p:txBody>
          <a:bodyPr>
            <a:normAutofit/>
          </a:bodyPr>
          <a:lstStyle>
            <a:lvl1pPr marL="283464" indent="-283464">
              <a:defRPr sz="1400"/>
            </a:lvl1pPr>
            <a:lvl2pPr marL="283464" indent="-283464">
              <a:defRPr sz="1400"/>
            </a:lvl2pPr>
            <a:lvl3pPr marL="283464" indent="-283464">
              <a:defRPr sz="1400"/>
            </a:lvl3pPr>
            <a:lvl4pPr marL="283464" indent="-283464">
              <a:defRPr sz="1400"/>
            </a:lvl4pPr>
            <a:lvl5pPr marL="283464" indent="-283464">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4">
            <a:extLst>
              <a:ext uri="{FF2B5EF4-FFF2-40B4-BE49-F238E27FC236}">
                <a16:creationId xmlns:a16="http://schemas.microsoft.com/office/drawing/2014/main" id="{255FA165-37DF-4E15-9395-3DD34C0F1CC8}"/>
              </a:ext>
            </a:extLst>
          </p:cNvPr>
          <p:cNvSpPr>
            <a:spLocks noGrp="1"/>
          </p:cNvSpPr>
          <p:nvPr>
            <p:ph type="body" sz="quarter" idx="13"/>
          </p:nvPr>
        </p:nvSpPr>
        <p:spPr>
          <a:xfrm>
            <a:off x="8153406" y="1682496"/>
            <a:ext cx="3200400" cy="823912"/>
          </a:xfrm>
        </p:spPr>
        <p:txBody>
          <a:bodyPr anchor="b">
            <a:normAutofit/>
          </a:bodyPr>
          <a:lstStyle>
            <a:lvl1pPr marL="0" indent="0">
              <a:buNone/>
              <a:defRPr sz="18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Content Placeholder 5">
            <a:extLst>
              <a:ext uri="{FF2B5EF4-FFF2-40B4-BE49-F238E27FC236}">
                <a16:creationId xmlns:a16="http://schemas.microsoft.com/office/drawing/2014/main" id="{CAFAE5B4-E9C2-4CEE-AE3C-EAD0E4227781}"/>
              </a:ext>
            </a:extLst>
          </p:cNvPr>
          <p:cNvSpPr>
            <a:spLocks noGrp="1"/>
          </p:cNvSpPr>
          <p:nvPr>
            <p:ph sz="quarter" idx="14"/>
          </p:nvPr>
        </p:nvSpPr>
        <p:spPr>
          <a:xfrm>
            <a:off x="8153406" y="2633472"/>
            <a:ext cx="3200400" cy="3554040"/>
          </a:xfrm>
        </p:spPr>
        <p:txBody>
          <a:bodyPr>
            <a:normAutofit/>
          </a:bodyPr>
          <a:lstStyle>
            <a:lvl1pPr marL="283464" indent="-283464">
              <a:defRPr sz="1400"/>
            </a:lvl1pPr>
            <a:lvl2pPr marL="283464" indent="-283464">
              <a:defRPr sz="1400"/>
            </a:lvl2pPr>
            <a:lvl3pPr marL="283464" indent="-283464">
              <a:defRPr sz="1400"/>
            </a:lvl3pPr>
            <a:lvl4pPr marL="283464" indent="-283464">
              <a:defRPr sz="1400"/>
            </a:lvl4pPr>
            <a:lvl5pPr marL="283464" indent="-283464">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F14EC709-AAD9-475C-AC6A-943A8E872A97}"/>
              </a:ext>
            </a:extLst>
          </p:cNvPr>
          <p:cNvSpPr>
            <a:spLocks noGrp="1"/>
          </p:cNvSpPr>
          <p:nvPr>
            <p:ph type="ftr" sz="quarter" idx="11"/>
          </p:nvPr>
        </p:nvSpPr>
        <p:spPr/>
        <p:txBody>
          <a:bodyPr/>
          <a:lstStyle/>
          <a:p>
            <a:r>
              <a:rPr lang="en-US" dirty="0"/>
              <a:t>Sample Footer Text</a:t>
            </a:r>
          </a:p>
        </p:txBody>
      </p:sp>
      <p:sp>
        <p:nvSpPr>
          <p:cNvPr id="7" name="Date Placeholder 6">
            <a:extLst>
              <a:ext uri="{FF2B5EF4-FFF2-40B4-BE49-F238E27FC236}">
                <a16:creationId xmlns:a16="http://schemas.microsoft.com/office/drawing/2014/main" id="{38E3C169-8D29-4CC4-9581-748178F3C00A}"/>
              </a:ext>
            </a:extLst>
          </p:cNvPr>
          <p:cNvSpPr>
            <a:spLocks noGrp="1"/>
          </p:cNvSpPr>
          <p:nvPr>
            <p:ph type="dt" sz="half" idx="10"/>
          </p:nvPr>
        </p:nvSpPr>
        <p:spPr/>
        <p:txBody>
          <a:bodyPr/>
          <a:lstStyle>
            <a:lvl1pPr>
              <a:defRPr>
                <a:solidFill>
                  <a:schemeClr val="bg2"/>
                </a:solidFill>
              </a:defRPr>
            </a:lvl1pPr>
          </a:lstStyle>
          <a:p>
            <a:r>
              <a:rPr lang="en-US" dirty="0"/>
              <a:t>2/8/20XX</a:t>
            </a:r>
          </a:p>
        </p:txBody>
      </p:sp>
      <p:sp>
        <p:nvSpPr>
          <p:cNvPr id="9" name="Slide Number Placeholder 8">
            <a:extLst>
              <a:ext uri="{FF2B5EF4-FFF2-40B4-BE49-F238E27FC236}">
                <a16:creationId xmlns:a16="http://schemas.microsoft.com/office/drawing/2014/main" id="{020C0E3E-587D-46EB-AAF5-011C137B0309}"/>
              </a:ext>
            </a:extLst>
          </p:cNvPr>
          <p:cNvSpPr>
            <a:spLocks noGrp="1"/>
          </p:cNvSpPr>
          <p:nvPr>
            <p:ph type="sldNum" sz="quarter" idx="12"/>
          </p:nvPr>
        </p:nvSpPr>
        <p:spPr/>
        <p:txBody>
          <a:bodyPr/>
          <a:lstStyle>
            <a:lvl1pPr>
              <a:defRPr>
                <a:solidFill>
                  <a:schemeClr val="bg2"/>
                </a:solidFill>
              </a:defRPr>
            </a:lvl1pPr>
          </a:lstStyle>
          <a:p>
            <a:fld id="{08AB70BE-1769-45B8-85A6-0C837432C7E6}" type="slidenum">
              <a:rPr lang="en-US" smtClean="0"/>
              <a:pPr/>
              <a:t>‹#›</a:t>
            </a:fld>
            <a:endParaRPr lang="en-US" dirty="0"/>
          </a:p>
        </p:txBody>
      </p:sp>
    </p:spTree>
    <p:extLst>
      <p:ext uri="{BB962C8B-B14F-4D97-AF65-F5344CB8AC3E}">
        <p14:creationId xmlns:p14="http://schemas.microsoft.com/office/powerpoint/2010/main" val="4417974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2_Summary">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8F77B68-7FA5-4C67-BB5E-544A66A74753}"/>
              </a:ext>
              <a:ext uri="{C183D7F6-B498-43B3-948B-1728B52AA6E4}">
                <adec:decorative xmlns:adec="http://schemas.microsoft.com/office/drawing/2017/decorative" val="1"/>
              </a:ext>
            </a:extLst>
          </p:cNvPr>
          <p:cNvSpPr/>
          <p:nvPr userDrawn="1"/>
        </p:nvSpPr>
        <p:spPr>
          <a:xfrm>
            <a:off x="0" y="0"/>
            <a:ext cx="12192000" cy="21289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8">
            <a:extLst>
              <a:ext uri="{FF2B5EF4-FFF2-40B4-BE49-F238E27FC236}">
                <a16:creationId xmlns:a16="http://schemas.microsoft.com/office/drawing/2014/main" id="{0459E3D4-4913-4324-9732-B962CCA5DAB4}"/>
              </a:ext>
            </a:extLst>
          </p:cNvPr>
          <p:cNvSpPr>
            <a:spLocks noGrp="1"/>
          </p:cNvSpPr>
          <p:nvPr>
            <p:ph type="title"/>
          </p:nvPr>
        </p:nvSpPr>
        <p:spPr>
          <a:xfrm>
            <a:off x="914401" y="443553"/>
            <a:ext cx="9914859" cy="1325880"/>
          </a:xfrm>
        </p:spPr>
        <p:txBody>
          <a:bodyPr/>
          <a:lstStyle>
            <a:lvl1pPr>
              <a:defRPr>
                <a:solidFill>
                  <a:schemeClr val="bg2"/>
                </a:solidFill>
              </a:defRPr>
            </a:lvl1pPr>
          </a:lstStyle>
          <a:p>
            <a:r>
              <a:rPr lang="en-US">
                <a:solidFill>
                  <a:srgbClr val="FFFFFF"/>
                </a:solidFill>
              </a:rPr>
              <a:t>Click to edit Master title style</a:t>
            </a:r>
            <a:endParaRPr lang="en-US" dirty="0">
              <a:solidFill>
                <a:srgbClr val="FFFFFF"/>
              </a:solidFill>
            </a:endParaRPr>
          </a:p>
        </p:txBody>
      </p:sp>
      <p:sp>
        <p:nvSpPr>
          <p:cNvPr id="12" name="Content Placeholder 9">
            <a:extLst>
              <a:ext uri="{FF2B5EF4-FFF2-40B4-BE49-F238E27FC236}">
                <a16:creationId xmlns:a16="http://schemas.microsoft.com/office/drawing/2014/main" id="{FE71C6AE-BA35-4C02-9C7B-2A2D9775DFEF}"/>
              </a:ext>
            </a:extLst>
          </p:cNvPr>
          <p:cNvSpPr>
            <a:spLocks noGrp="1"/>
          </p:cNvSpPr>
          <p:nvPr>
            <p:ph idx="1"/>
          </p:nvPr>
        </p:nvSpPr>
        <p:spPr>
          <a:xfrm>
            <a:off x="914400" y="2709080"/>
            <a:ext cx="5868537" cy="3467881"/>
          </a:xfrm>
        </p:spPr>
        <p:txBody>
          <a:bodyPr/>
          <a:lstStyle>
            <a:lvl1pPr marL="0" indent="0">
              <a:buNone/>
              <a:defRPr baseline="0"/>
            </a:lvl1pPr>
          </a:lstStyle>
          <a:p>
            <a:pPr lvl="0"/>
            <a:r>
              <a:rPr lang="en-US"/>
              <a:t>Click to edit Master text styles</a:t>
            </a:r>
          </a:p>
        </p:txBody>
      </p:sp>
      <p:sp>
        <p:nvSpPr>
          <p:cNvPr id="17" name="Freeform: Shape 16">
            <a:extLst>
              <a:ext uri="{FF2B5EF4-FFF2-40B4-BE49-F238E27FC236}">
                <a16:creationId xmlns:a16="http://schemas.microsoft.com/office/drawing/2014/main" id="{2F8E2564-CCE3-4E5F-BA7A-BE1CD195CC41}"/>
              </a:ext>
              <a:ext uri="{C183D7F6-B498-43B3-948B-1728B52AA6E4}">
                <adec:decorative xmlns:adec="http://schemas.microsoft.com/office/drawing/2017/decorative" val="1"/>
              </a:ext>
            </a:extLst>
          </p:cNvPr>
          <p:cNvSpPr/>
          <p:nvPr userDrawn="1"/>
        </p:nvSpPr>
        <p:spPr>
          <a:xfrm>
            <a:off x="9844851" y="1"/>
            <a:ext cx="2347150" cy="4454343"/>
          </a:xfrm>
          <a:custGeom>
            <a:avLst/>
            <a:gdLst>
              <a:gd name="connsiteX0" fmla="*/ 2329738 w 2347151"/>
              <a:gd name="connsiteY0" fmla="*/ 0 h 4454343"/>
              <a:gd name="connsiteX1" fmla="*/ 2347151 w 2347151"/>
              <a:gd name="connsiteY1" fmla="*/ 0 h 4454343"/>
              <a:gd name="connsiteX2" fmla="*/ 2347151 w 2347151"/>
              <a:gd name="connsiteY2" fmla="*/ 4454343 h 4454343"/>
              <a:gd name="connsiteX3" fmla="*/ 2340504 w 2347151"/>
              <a:gd name="connsiteY3" fmla="*/ 4322705 h 4454343"/>
              <a:gd name="connsiteX4" fmla="*/ 134816 w 2347151"/>
              <a:gd name="connsiteY4" fmla="*/ 2130974 h 4454343"/>
              <a:gd name="connsiteX5" fmla="*/ 0 w 2347151"/>
              <a:gd name="connsiteY5" fmla="*/ 2124591 h 4454343"/>
              <a:gd name="connsiteX6" fmla="*/ 134816 w 2347151"/>
              <a:gd name="connsiteY6" fmla="*/ 2118208 h 4454343"/>
              <a:gd name="connsiteX7" fmla="*/ 2309087 w 2347151"/>
              <a:gd name="connsiteY7" fmla="*/ 141037 h 4454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47151" h="4454343">
                <a:moveTo>
                  <a:pt x="2329738" y="0"/>
                </a:moveTo>
                <a:lnTo>
                  <a:pt x="2347151" y="0"/>
                </a:lnTo>
                <a:lnTo>
                  <a:pt x="2347151" y="4454343"/>
                </a:lnTo>
                <a:lnTo>
                  <a:pt x="2340504" y="4322705"/>
                </a:lnTo>
                <a:cubicBezTo>
                  <a:pt x="2222700" y="3162715"/>
                  <a:pt x="1296917" y="2241584"/>
                  <a:pt x="134816" y="2130974"/>
                </a:cubicBezTo>
                <a:lnTo>
                  <a:pt x="0" y="2124591"/>
                </a:lnTo>
                <a:lnTo>
                  <a:pt x="134816" y="2118208"/>
                </a:lnTo>
                <a:cubicBezTo>
                  <a:pt x="1224286" y="2014511"/>
                  <a:pt x="2106054" y="1198443"/>
                  <a:pt x="2309087" y="141037"/>
                </a:cubicBezTo>
                <a:close/>
              </a:path>
            </a:pathLst>
          </a:custGeom>
          <a:solidFill>
            <a:schemeClr val="accent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 name="Picture Placeholder 23">
            <a:extLst>
              <a:ext uri="{FF2B5EF4-FFF2-40B4-BE49-F238E27FC236}">
                <a16:creationId xmlns:a16="http://schemas.microsoft.com/office/drawing/2014/main" id="{70E4796D-B53A-4567-BE9E-482FEC3EDB2A}"/>
              </a:ext>
            </a:extLst>
          </p:cNvPr>
          <p:cNvSpPr>
            <a:spLocks noGrp="1"/>
          </p:cNvSpPr>
          <p:nvPr>
            <p:ph type="pic" sz="quarter" idx="13"/>
          </p:nvPr>
        </p:nvSpPr>
        <p:spPr>
          <a:xfrm>
            <a:off x="7326184" y="2126134"/>
            <a:ext cx="2434622" cy="2503056"/>
          </a:xfrm>
          <a:custGeom>
            <a:avLst/>
            <a:gdLst>
              <a:gd name="connsiteX0" fmla="*/ 0 w 2434622"/>
              <a:gd name="connsiteY0" fmla="*/ 0 h 2381427"/>
              <a:gd name="connsiteX1" fmla="*/ 2434622 w 2434622"/>
              <a:gd name="connsiteY1" fmla="*/ 0 h 2381427"/>
              <a:gd name="connsiteX2" fmla="*/ 2434622 w 2434622"/>
              <a:gd name="connsiteY2" fmla="*/ 2381427 h 2381427"/>
              <a:gd name="connsiteX3" fmla="*/ 0 w 2434622"/>
              <a:gd name="connsiteY3" fmla="*/ 2381427 h 2381427"/>
            </a:gdLst>
            <a:ahLst/>
            <a:cxnLst>
              <a:cxn ang="0">
                <a:pos x="connsiteX0" y="connsiteY0"/>
              </a:cxn>
              <a:cxn ang="0">
                <a:pos x="connsiteX1" y="connsiteY1"/>
              </a:cxn>
              <a:cxn ang="0">
                <a:pos x="connsiteX2" y="connsiteY2"/>
              </a:cxn>
              <a:cxn ang="0">
                <a:pos x="connsiteX3" y="connsiteY3"/>
              </a:cxn>
            </a:cxnLst>
            <a:rect l="l" t="t" r="r" b="b"/>
            <a:pathLst>
              <a:path w="2434622" h="2381427">
                <a:moveTo>
                  <a:pt x="0" y="0"/>
                </a:moveTo>
                <a:lnTo>
                  <a:pt x="2434622" y="0"/>
                </a:lnTo>
                <a:lnTo>
                  <a:pt x="2434622" y="2381427"/>
                </a:lnTo>
                <a:lnTo>
                  <a:pt x="0" y="2381427"/>
                </a:lnTo>
                <a:close/>
              </a:path>
            </a:pathLst>
          </a:custGeom>
          <a:solidFill>
            <a:schemeClr val="accent6"/>
          </a:solidFill>
        </p:spPr>
        <p:txBody>
          <a:bodyPr wrap="square">
            <a:noAutofit/>
          </a:bodyPr>
          <a:lstStyle/>
          <a:p>
            <a:r>
              <a:rPr lang="en-US"/>
              <a:t>Click icon to add picture</a:t>
            </a:r>
            <a:endParaRPr lang="en-US" dirty="0"/>
          </a:p>
        </p:txBody>
      </p:sp>
      <p:sp>
        <p:nvSpPr>
          <p:cNvPr id="30" name="Picture Placeholder 29">
            <a:extLst>
              <a:ext uri="{FF2B5EF4-FFF2-40B4-BE49-F238E27FC236}">
                <a16:creationId xmlns:a16="http://schemas.microsoft.com/office/drawing/2014/main" id="{1FD357AB-C536-40A5-BB4E-AD59A1D930C4}"/>
              </a:ext>
            </a:extLst>
          </p:cNvPr>
          <p:cNvSpPr>
            <a:spLocks noGrp="1"/>
          </p:cNvSpPr>
          <p:nvPr>
            <p:ph type="pic" sz="quarter" idx="14"/>
          </p:nvPr>
        </p:nvSpPr>
        <p:spPr>
          <a:xfrm>
            <a:off x="9759092" y="2118839"/>
            <a:ext cx="2432908" cy="2498880"/>
          </a:xfrm>
          <a:custGeom>
            <a:avLst/>
            <a:gdLst>
              <a:gd name="connsiteX0" fmla="*/ 0 w 2425326"/>
              <a:gd name="connsiteY0" fmla="*/ 0 h 2381426"/>
              <a:gd name="connsiteX1" fmla="*/ 254330 w 2425326"/>
              <a:gd name="connsiteY1" fmla="*/ 0 h 2381426"/>
              <a:gd name="connsiteX2" fmla="*/ 433844 w 2425326"/>
              <a:gd name="connsiteY2" fmla="*/ 25132 h 2381426"/>
              <a:gd name="connsiteX3" fmla="*/ 2424547 w 2425326"/>
              <a:gd name="connsiteY3" fmla="*/ 2186765 h 2381426"/>
              <a:gd name="connsiteX4" fmla="*/ 2425326 w 2425326"/>
              <a:gd name="connsiteY4" fmla="*/ 2202193 h 2381426"/>
              <a:gd name="connsiteX5" fmla="*/ 2425326 w 2425326"/>
              <a:gd name="connsiteY5" fmla="*/ 2381426 h 2381426"/>
              <a:gd name="connsiteX6" fmla="*/ 0 w 2425326"/>
              <a:gd name="connsiteY6" fmla="*/ 2381426 h 2381426"/>
              <a:gd name="connsiteX0" fmla="*/ 0 w 2701627"/>
              <a:gd name="connsiteY0" fmla="*/ 0 h 2419519"/>
              <a:gd name="connsiteX1" fmla="*/ 254330 w 2701627"/>
              <a:gd name="connsiteY1" fmla="*/ 0 h 2419519"/>
              <a:gd name="connsiteX2" fmla="*/ 433844 w 2701627"/>
              <a:gd name="connsiteY2" fmla="*/ 25132 h 2419519"/>
              <a:gd name="connsiteX3" fmla="*/ 2424547 w 2701627"/>
              <a:gd name="connsiteY3" fmla="*/ 2186765 h 2419519"/>
              <a:gd name="connsiteX4" fmla="*/ 2425326 w 2701627"/>
              <a:gd name="connsiteY4" fmla="*/ 2381426 h 2419519"/>
              <a:gd name="connsiteX5" fmla="*/ 0 w 2701627"/>
              <a:gd name="connsiteY5" fmla="*/ 2381426 h 2419519"/>
              <a:gd name="connsiteX6" fmla="*/ 0 w 2701627"/>
              <a:gd name="connsiteY6" fmla="*/ 0 h 2419519"/>
              <a:gd name="connsiteX0" fmla="*/ 0 w 2427563"/>
              <a:gd name="connsiteY0" fmla="*/ 0 h 2381426"/>
              <a:gd name="connsiteX1" fmla="*/ 254330 w 2427563"/>
              <a:gd name="connsiteY1" fmla="*/ 0 h 2381426"/>
              <a:gd name="connsiteX2" fmla="*/ 433844 w 2427563"/>
              <a:gd name="connsiteY2" fmla="*/ 25132 h 2381426"/>
              <a:gd name="connsiteX3" fmla="*/ 2425326 w 2427563"/>
              <a:gd name="connsiteY3" fmla="*/ 2381426 h 2381426"/>
              <a:gd name="connsiteX4" fmla="*/ 0 w 2427563"/>
              <a:gd name="connsiteY4" fmla="*/ 2381426 h 2381426"/>
              <a:gd name="connsiteX5" fmla="*/ 0 w 2427563"/>
              <a:gd name="connsiteY5" fmla="*/ 0 h 2381426"/>
              <a:gd name="connsiteX0" fmla="*/ 0 w 2425384"/>
              <a:gd name="connsiteY0" fmla="*/ 0 h 2381426"/>
              <a:gd name="connsiteX1" fmla="*/ 254330 w 2425384"/>
              <a:gd name="connsiteY1" fmla="*/ 0 h 2381426"/>
              <a:gd name="connsiteX2" fmla="*/ 433844 w 2425384"/>
              <a:gd name="connsiteY2" fmla="*/ 25132 h 2381426"/>
              <a:gd name="connsiteX3" fmla="*/ 2425326 w 2425384"/>
              <a:gd name="connsiteY3" fmla="*/ 2381426 h 2381426"/>
              <a:gd name="connsiteX4" fmla="*/ 0 w 2425384"/>
              <a:gd name="connsiteY4" fmla="*/ 2381426 h 2381426"/>
              <a:gd name="connsiteX5" fmla="*/ 0 w 2425384"/>
              <a:gd name="connsiteY5" fmla="*/ 0 h 2381426"/>
              <a:gd name="connsiteX0" fmla="*/ 0 w 2425326"/>
              <a:gd name="connsiteY0" fmla="*/ 0 h 2381426"/>
              <a:gd name="connsiteX1" fmla="*/ 254330 w 2425326"/>
              <a:gd name="connsiteY1" fmla="*/ 0 h 2381426"/>
              <a:gd name="connsiteX2" fmla="*/ 2425326 w 2425326"/>
              <a:gd name="connsiteY2" fmla="*/ 2381426 h 2381426"/>
              <a:gd name="connsiteX3" fmla="*/ 0 w 2425326"/>
              <a:gd name="connsiteY3" fmla="*/ 2381426 h 2381426"/>
              <a:gd name="connsiteX4" fmla="*/ 0 w 2425326"/>
              <a:gd name="connsiteY4" fmla="*/ 0 h 2381426"/>
              <a:gd name="connsiteX0" fmla="*/ 0 w 2425326"/>
              <a:gd name="connsiteY0" fmla="*/ 0 h 2381426"/>
              <a:gd name="connsiteX1" fmla="*/ 2425326 w 2425326"/>
              <a:gd name="connsiteY1" fmla="*/ 2381426 h 2381426"/>
              <a:gd name="connsiteX2" fmla="*/ 0 w 2425326"/>
              <a:gd name="connsiteY2" fmla="*/ 2381426 h 2381426"/>
              <a:gd name="connsiteX3" fmla="*/ 0 w 2425326"/>
              <a:gd name="connsiteY3" fmla="*/ 0 h 2381426"/>
              <a:gd name="connsiteX0" fmla="*/ 0 w 2425326"/>
              <a:gd name="connsiteY0" fmla="*/ 0 h 2381426"/>
              <a:gd name="connsiteX1" fmla="*/ 2425326 w 2425326"/>
              <a:gd name="connsiteY1" fmla="*/ 2381426 h 2381426"/>
              <a:gd name="connsiteX2" fmla="*/ 0 w 2425326"/>
              <a:gd name="connsiteY2" fmla="*/ 2381426 h 2381426"/>
              <a:gd name="connsiteX3" fmla="*/ 0 w 2425326"/>
              <a:gd name="connsiteY3" fmla="*/ 0 h 2381426"/>
              <a:gd name="connsiteX0" fmla="*/ 0 w 2425326"/>
              <a:gd name="connsiteY0" fmla="*/ 0 h 2381426"/>
              <a:gd name="connsiteX1" fmla="*/ 2425326 w 2425326"/>
              <a:gd name="connsiteY1" fmla="*/ 2381426 h 2381426"/>
              <a:gd name="connsiteX2" fmla="*/ 0 w 2425326"/>
              <a:gd name="connsiteY2" fmla="*/ 2381426 h 2381426"/>
              <a:gd name="connsiteX3" fmla="*/ 0 w 2425326"/>
              <a:gd name="connsiteY3" fmla="*/ 0 h 2381426"/>
              <a:gd name="connsiteX0" fmla="*/ 0 w 2425326"/>
              <a:gd name="connsiteY0" fmla="*/ 0 h 2381426"/>
              <a:gd name="connsiteX1" fmla="*/ 2425326 w 2425326"/>
              <a:gd name="connsiteY1" fmla="*/ 2381426 h 2381426"/>
              <a:gd name="connsiteX2" fmla="*/ 0 w 2425326"/>
              <a:gd name="connsiteY2" fmla="*/ 2381426 h 2381426"/>
              <a:gd name="connsiteX3" fmla="*/ 0 w 2425326"/>
              <a:gd name="connsiteY3" fmla="*/ 0 h 2381426"/>
              <a:gd name="connsiteX0" fmla="*/ 0 w 2425326"/>
              <a:gd name="connsiteY0" fmla="*/ 14 h 2381440"/>
              <a:gd name="connsiteX1" fmla="*/ 2425326 w 2425326"/>
              <a:gd name="connsiteY1" fmla="*/ 2381440 h 2381440"/>
              <a:gd name="connsiteX2" fmla="*/ 0 w 2425326"/>
              <a:gd name="connsiteY2" fmla="*/ 2381440 h 2381440"/>
              <a:gd name="connsiteX3" fmla="*/ 0 w 2425326"/>
              <a:gd name="connsiteY3" fmla="*/ 14 h 2381440"/>
              <a:gd name="connsiteX0" fmla="*/ 0 w 2427169"/>
              <a:gd name="connsiteY0" fmla="*/ 14 h 2381440"/>
              <a:gd name="connsiteX1" fmla="*/ 2425326 w 2427169"/>
              <a:gd name="connsiteY1" fmla="*/ 2381440 h 2381440"/>
              <a:gd name="connsiteX2" fmla="*/ 0 w 2427169"/>
              <a:gd name="connsiteY2" fmla="*/ 2381440 h 2381440"/>
              <a:gd name="connsiteX3" fmla="*/ 0 w 2427169"/>
              <a:gd name="connsiteY3" fmla="*/ 14 h 2381440"/>
            </a:gdLst>
            <a:ahLst/>
            <a:cxnLst>
              <a:cxn ang="0">
                <a:pos x="connsiteX0" y="connsiteY0"/>
              </a:cxn>
              <a:cxn ang="0">
                <a:pos x="connsiteX1" y="connsiteY1"/>
              </a:cxn>
              <a:cxn ang="0">
                <a:pos x="connsiteX2" y="connsiteY2"/>
              </a:cxn>
              <a:cxn ang="0">
                <a:pos x="connsiteX3" y="connsiteY3"/>
              </a:cxn>
            </a:cxnLst>
            <a:rect l="l" t="t" r="r" b="b"/>
            <a:pathLst>
              <a:path w="2427169" h="2381440">
                <a:moveTo>
                  <a:pt x="0" y="14"/>
                </a:moveTo>
                <a:cubicBezTo>
                  <a:pt x="1692362" y="-4985"/>
                  <a:pt x="2470324" y="1326204"/>
                  <a:pt x="2425326" y="2381440"/>
                </a:cubicBezTo>
                <a:lnTo>
                  <a:pt x="0" y="2381440"/>
                </a:lnTo>
                <a:lnTo>
                  <a:pt x="0" y="14"/>
                </a:lnTo>
                <a:close/>
              </a:path>
            </a:pathLst>
          </a:custGeom>
          <a:solidFill>
            <a:schemeClr val="accent6">
              <a:lumMod val="60000"/>
              <a:lumOff val="40000"/>
            </a:schemeClr>
          </a:solidFill>
        </p:spPr>
        <p:txBody>
          <a:bodyPr wrap="square">
            <a:noAutofit/>
          </a:bodyPr>
          <a:lstStyle/>
          <a:p>
            <a:r>
              <a:rPr lang="en-US"/>
              <a:t>Click icon to add picture</a:t>
            </a:r>
            <a:endParaRPr lang="en-US" dirty="0"/>
          </a:p>
        </p:txBody>
      </p:sp>
      <p:sp>
        <p:nvSpPr>
          <p:cNvPr id="3" name="Footer Placeholder 2">
            <a:extLst>
              <a:ext uri="{FF2B5EF4-FFF2-40B4-BE49-F238E27FC236}">
                <a16:creationId xmlns:a16="http://schemas.microsoft.com/office/drawing/2014/main" id="{C9753C5C-8415-4BF0-810D-A4C22F695ECF}"/>
              </a:ext>
            </a:extLst>
          </p:cNvPr>
          <p:cNvSpPr>
            <a:spLocks noGrp="1"/>
          </p:cNvSpPr>
          <p:nvPr>
            <p:ph type="ftr" sz="quarter" idx="11"/>
          </p:nvPr>
        </p:nvSpPr>
        <p:spPr/>
        <p:txBody>
          <a:bodyPr/>
          <a:lstStyle/>
          <a:p>
            <a:r>
              <a:rPr lang="en-US" dirty="0"/>
              <a:t>Sample Footer Text</a:t>
            </a:r>
          </a:p>
        </p:txBody>
      </p:sp>
      <p:sp>
        <p:nvSpPr>
          <p:cNvPr id="33" name="Picture Placeholder 32">
            <a:extLst>
              <a:ext uri="{FF2B5EF4-FFF2-40B4-BE49-F238E27FC236}">
                <a16:creationId xmlns:a16="http://schemas.microsoft.com/office/drawing/2014/main" id="{EF54B49C-CC16-4438-9923-F41C8E75273E}"/>
              </a:ext>
            </a:extLst>
          </p:cNvPr>
          <p:cNvSpPr>
            <a:spLocks noGrp="1"/>
          </p:cNvSpPr>
          <p:nvPr>
            <p:ph type="pic" sz="quarter" idx="15"/>
          </p:nvPr>
        </p:nvSpPr>
        <p:spPr>
          <a:xfrm>
            <a:off x="7324344" y="4503573"/>
            <a:ext cx="2434622" cy="2354427"/>
          </a:xfrm>
          <a:custGeom>
            <a:avLst/>
            <a:gdLst>
              <a:gd name="connsiteX0" fmla="*/ 0 w 2434622"/>
              <a:gd name="connsiteY0" fmla="*/ 0 h 2381427"/>
              <a:gd name="connsiteX1" fmla="*/ 2434622 w 2434622"/>
              <a:gd name="connsiteY1" fmla="*/ 0 h 2381427"/>
              <a:gd name="connsiteX2" fmla="*/ 2434622 w 2434622"/>
              <a:gd name="connsiteY2" fmla="*/ 2381427 h 2381427"/>
              <a:gd name="connsiteX3" fmla="*/ 0 w 2434622"/>
              <a:gd name="connsiteY3" fmla="*/ 2381427 h 2381427"/>
            </a:gdLst>
            <a:ahLst/>
            <a:cxnLst>
              <a:cxn ang="0">
                <a:pos x="connsiteX0" y="connsiteY0"/>
              </a:cxn>
              <a:cxn ang="0">
                <a:pos x="connsiteX1" y="connsiteY1"/>
              </a:cxn>
              <a:cxn ang="0">
                <a:pos x="connsiteX2" y="connsiteY2"/>
              </a:cxn>
              <a:cxn ang="0">
                <a:pos x="connsiteX3" y="connsiteY3"/>
              </a:cxn>
            </a:cxnLst>
            <a:rect l="l" t="t" r="r" b="b"/>
            <a:pathLst>
              <a:path w="2434622" h="2381427">
                <a:moveTo>
                  <a:pt x="0" y="0"/>
                </a:moveTo>
                <a:lnTo>
                  <a:pt x="2434622" y="0"/>
                </a:lnTo>
                <a:lnTo>
                  <a:pt x="2434622" y="2381427"/>
                </a:lnTo>
                <a:lnTo>
                  <a:pt x="0" y="2381427"/>
                </a:lnTo>
                <a:close/>
              </a:path>
            </a:pathLst>
          </a:custGeom>
          <a:solidFill>
            <a:schemeClr val="accent6">
              <a:lumMod val="60000"/>
              <a:lumOff val="40000"/>
            </a:schemeClr>
          </a:solidFill>
        </p:spPr>
        <p:txBody>
          <a:bodyPr wrap="square">
            <a:noAutofit/>
          </a:bodyPr>
          <a:lstStyle/>
          <a:p>
            <a:r>
              <a:rPr lang="en-US"/>
              <a:t>Click icon to add picture</a:t>
            </a:r>
            <a:endParaRPr lang="en-US" dirty="0"/>
          </a:p>
        </p:txBody>
      </p:sp>
      <p:sp>
        <p:nvSpPr>
          <p:cNvPr id="36" name="Picture Placeholder 35">
            <a:extLst>
              <a:ext uri="{FF2B5EF4-FFF2-40B4-BE49-F238E27FC236}">
                <a16:creationId xmlns:a16="http://schemas.microsoft.com/office/drawing/2014/main" id="{BC1AB157-27FC-4B7D-9CCA-71C57045CEE4}"/>
              </a:ext>
            </a:extLst>
          </p:cNvPr>
          <p:cNvSpPr>
            <a:spLocks noGrp="1"/>
          </p:cNvSpPr>
          <p:nvPr>
            <p:ph type="pic" sz="quarter" idx="16"/>
          </p:nvPr>
        </p:nvSpPr>
        <p:spPr>
          <a:xfrm>
            <a:off x="9758966" y="4507560"/>
            <a:ext cx="2434622" cy="2350439"/>
          </a:xfrm>
          <a:custGeom>
            <a:avLst/>
            <a:gdLst>
              <a:gd name="connsiteX0" fmla="*/ 0 w 2434622"/>
              <a:gd name="connsiteY0" fmla="*/ 0 h 2342635"/>
              <a:gd name="connsiteX1" fmla="*/ 2434622 w 2434622"/>
              <a:gd name="connsiteY1" fmla="*/ 0 h 2342635"/>
              <a:gd name="connsiteX2" fmla="*/ 2434622 w 2434622"/>
              <a:gd name="connsiteY2" fmla="*/ 2342635 h 2342635"/>
              <a:gd name="connsiteX3" fmla="*/ 0 w 2434622"/>
              <a:gd name="connsiteY3" fmla="*/ 2342635 h 2342635"/>
            </a:gdLst>
            <a:ahLst/>
            <a:cxnLst>
              <a:cxn ang="0">
                <a:pos x="connsiteX0" y="connsiteY0"/>
              </a:cxn>
              <a:cxn ang="0">
                <a:pos x="connsiteX1" y="connsiteY1"/>
              </a:cxn>
              <a:cxn ang="0">
                <a:pos x="connsiteX2" y="connsiteY2"/>
              </a:cxn>
              <a:cxn ang="0">
                <a:pos x="connsiteX3" y="connsiteY3"/>
              </a:cxn>
            </a:cxnLst>
            <a:rect l="l" t="t" r="r" b="b"/>
            <a:pathLst>
              <a:path w="2434622" h="2342635">
                <a:moveTo>
                  <a:pt x="0" y="0"/>
                </a:moveTo>
                <a:lnTo>
                  <a:pt x="2434622" y="0"/>
                </a:lnTo>
                <a:lnTo>
                  <a:pt x="2434622" y="2342635"/>
                </a:lnTo>
                <a:lnTo>
                  <a:pt x="0" y="2342635"/>
                </a:lnTo>
                <a:close/>
              </a:path>
            </a:pathLst>
          </a:custGeom>
          <a:solidFill>
            <a:schemeClr val="accent6"/>
          </a:solidFill>
        </p:spPr>
        <p:txBody>
          <a:bodyPr wrap="square">
            <a:noAutofit/>
          </a:bodyPr>
          <a:lstStyle/>
          <a:p>
            <a:r>
              <a:rPr lang="en-US"/>
              <a:t>Click icon to add picture</a:t>
            </a:r>
            <a:endParaRPr lang="en-US" dirty="0"/>
          </a:p>
        </p:txBody>
      </p:sp>
      <p:sp>
        <p:nvSpPr>
          <p:cNvPr id="2" name="Date Placeholder 1">
            <a:extLst>
              <a:ext uri="{FF2B5EF4-FFF2-40B4-BE49-F238E27FC236}">
                <a16:creationId xmlns:a16="http://schemas.microsoft.com/office/drawing/2014/main" id="{2A2485D4-41D3-4182-8DFE-2E0713EC0B8A}"/>
              </a:ext>
            </a:extLst>
          </p:cNvPr>
          <p:cNvSpPr>
            <a:spLocks noGrp="1"/>
          </p:cNvSpPr>
          <p:nvPr>
            <p:ph type="dt" sz="half" idx="10"/>
          </p:nvPr>
        </p:nvSpPr>
        <p:spPr/>
        <p:txBody>
          <a:bodyPr/>
          <a:lstStyle>
            <a:lvl1pPr>
              <a:defRPr>
                <a:solidFill>
                  <a:schemeClr val="bg2"/>
                </a:solidFill>
              </a:defRPr>
            </a:lvl1pPr>
          </a:lstStyle>
          <a:p>
            <a:r>
              <a:rPr lang="en-US" dirty="0"/>
              <a:t>2/8/20XX</a:t>
            </a:r>
          </a:p>
        </p:txBody>
      </p:sp>
      <p:sp>
        <p:nvSpPr>
          <p:cNvPr id="4" name="Slide Number Placeholder 3">
            <a:extLst>
              <a:ext uri="{FF2B5EF4-FFF2-40B4-BE49-F238E27FC236}">
                <a16:creationId xmlns:a16="http://schemas.microsoft.com/office/drawing/2014/main" id="{545EBFEA-4321-48C4-9CA1-43517540C698}"/>
              </a:ext>
            </a:extLst>
          </p:cNvPr>
          <p:cNvSpPr>
            <a:spLocks noGrp="1"/>
          </p:cNvSpPr>
          <p:nvPr>
            <p:ph type="sldNum" sz="quarter" idx="12"/>
          </p:nvPr>
        </p:nvSpPr>
        <p:spPr/>
        <p:txBody>
          <a:bodyPr/>
          <a:lstStyle>
            <a:lvl1pPr>
              <a:defRPr>
                <a:solidFill>
                  <a:schemeClr val="bg2"/>
                </a:solidFill>
              </a:defRPr>
            </a:lvl1pPr>
          </a:lstStyle>
          <a:p>
            <a:fld id="{08AB70BE-1769-45B8-85A6-0C837432C7E6}" type="slidenum">
              <a:rPr lang="en-US" smtClean="0"/>
              <a:pPr/>
              <a:t>‹#›</a:t>
            </a:fld>
            <a:endParaRPr lang="en-US" dirty="0"/>
          </a:p>
        </p:txBody>
      </p:sp>
    </p:spTree>
    <p:extLst>
      <p:ext uri="{BB962C8B-B14F-4D97-AF65-F5344CB8AC3E}">
        <p14:creationId xmlns:p14="http://schemas.microsoft.com/office/powerpoint/2010/main" val="15383899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3_Closing">
    <p:bg>
      <p:bgPr>
        <a:solidFill>
          <a:schemeClr val="accent2"/>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0BAB19D3-90A9-40E5-BED8-289A8919A7C7}"/>
              </a:ext>
              <a:ext uri="{C183D7F6-B498-43B3-948B-1728B52AA6E4}">
                <adec:decorative xmlns:adec="http://schemas.microsoft.com/office/drawing/2017/decorative" val="1"/>
              </a:ext>
            </a:extLst>
          </p:cNvPr>
          <p:cNvSpPr/>
          <p:nvPr userDrawn="1"/>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1">
            <a:extLst>
              <a:ext uri="{FF2B5EF4-FFF2-40B4-BE49-F238E27FC236}">
                <a16:creationId xmlns:a16="http://schemas.microsoft.com/office/drawing/2014/main" id="{4AD247D9-20CF-4BAD-906D-66DB8B85270B}"/>
              </a:ext>
            </a:extLst>
          </p:cNvPr>
          <p:cNvSpPr>
            <a:spLocks noGrp="1"/>
          </p:cNvSpPr>
          <p:nvPr>
            <p:ph type="title"/>
          </p:nvPr>
        </p:nvSpPr>
        <p:spPr>
          <a:xfrm>
            <a:off x="5963479" y="596393"/>
            <a:ext cx="5618922" cy="1542507"/>
          </a:xfrm>
        </p:spPr>
        <p:txBody>
          <a:bodyPr/>
          <a:lstStyle>
            <a:lvl1pPr>
              <a:defRPr>
                <a:solidFill>
                  <a:schemeClr val="bg2"/>
                </a:solidFill>
              </a:defRPr>
            </a:lvl1pPr>
          </a:lstStyle>
          <a:p>
            <a:r>
              <a:rPr lang="en-US">
                <a:solidFill>
                  <a:srgbClr val="FFFFFF"/>
                </a:solidFill>
              </a:rPr>
              <a:t>Click to edit Master title style</a:t>
            </a:r>
            <a:endParaRPr lang="en-US" dirty="0">
              <a:solidFill>
                <a:srgbClr val="FFFFFF"/>
              </a:solidFill>
            </a:endParaRPr>
          </a:p>
        </p:txBody>
      </p:sp>
      <p:sp>
        <p:nvSpPr>
          <p:cNvPr id="16" name="Picture Placeholder 15">
            <a:extLst>
              <a:ext uri="{FF2B5EF4-FFF2-40B4-BE49-F238E27FC236}">
                <a16:creationId xmlns:a16="http://schemas.microsoft.com/office/drawing/2014/main" id="{80E4B7A8-67F1-4290-B537-DE49AD9FBFF7}"/>
              </a:ext>
              <a:ext uri="{C183D7F6-B498-43B3-948B-1728B52AA6E4}">
                <adec:decorative xmlns:adec="http://schemas.microsoft.com/office/drawing/2017/decorative" val="0"/>
              </a:ext>
            </a:extLst>
          </p:cNvPr>
          <p:cNvSpPr>
            <a:spLocks noGrp="1"/>
          </p:cNvSpPr>
          <p:nvPr>
            <p:ph type="pic" sz="quarter" idx="13"/>
          </p:nvPr>
        </p:nvSpPr>
        <p:spPr>
          <a:xfrm>
            <a:off x="0" y="-1"/>
            <a:ext cx="5181600" cy="6857999"/>
          </a:xfrm>
          <a:custGeom>
            <a:avLst/>
            <a:gdLst>
              <a:gd name="connsiteX0" fmla="*/ 0 w 5181600"/>
              <a:gd name="connsiteY0" fmla="*/ 0 h 6857999"/>
              <a:gd name="connsiteX1" fmla="*/ 5181600 w 5181600"/>
              <a:gd name="connsiteY1" fmla="*/ 0 h 6857999"/>
              <a:gd name="connsiteX2" fmla="*/ 5181600 w 5181600"/>
              <a:gd name="connsiteY2" fmla="*/ 4504871 h 6857999"/>
              <a:gd name="connsiteX3" fmla="*/ 5181598 w 5181600"/>
              <a:gd name="connsiteY3" fmla="*/ 4504830 h 6857999"/>
              <a:gd name="connsiteX4" fmla="*/ 5175215 w 5181600"/>
              <a:gd name="connsiteY4" fmla="*/ 4639646 h 6857999"/>
              <a:gd name="connsiteX5" fmla="*/ 2983485 w 5181600"/>
              <a:gd name="connsiteY5" fmla="*/ 6845334 h 6857999"/>
              <a:gd name="connsiteX6" fmla="*/ 2749639 w 5181600"/>
              <a:gd name="connsiteY6" fmla="*/ 6857142 h 6857999"/>
              <a:gd name="connsiteX7" fmla="*/ 2749639 w 5181600"/>
              <a:gd name="connsiteY7" fmla="*/ 6857999 h 6857999"/>
              <a:gd name="connsiteX8" fmla="*/ 0 w 5181600"/>
              <a:gd name="connsiteY8"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81600" h="6857999">
                <a:moveTo>
                  <a:pt x="0" y="0"/>
                </a:moveTo>
                <a:lnTo>
                  <a:pt x="5181600" y="0"/>
                </a:lnTo>
                <a:lnTo>
                  <a:pt x="5181600" y="4504871"/>
                </a:lnTo>
                <a:lnTo>
                  <a:pt x="5181598" y="4504830"/>
                </a:lnTo>
                <a:lnTo>
                  <a:pt x="5175215" y="4639646"/>
                </a:lnTo>
                <a:cubicBezTo>
                  <a:pt x="5064605" y="5801747"/>
                  <a:pt x="4143475" y="6727530"/>
                  <a:pt x="2983485" y="6845334"/>
                </a:cubicBezTo>
                <a:lnTo>
                  <a:pt x="2749639" y="6857142"/>
                </a:lnTo>
                <a:lnTo>
                  <a:pt x="2749639" y="6857999"/>
                </a:lnTo>
                <a:lnTo>
                  <a:pt x="0" y="6857999"/>
                </a:lnTo>
                <a:close/>
              </a:path>
            </a:pathLst>
          </a:custGeom>
          <a:solidFill>
            <a:schemeClr val="accent6"/>
          </a:solidFill>
        </p:spPr>
        <p:txBody>
          <a:bodyPr wrap="square">
            <a:noAutofit/>
          </a:bodyPr>
          <a:lstStyle/>
          <a:p>
            <a:r>
              <a:rPr lang="en-US"/>
              <a:t>Click icon to add picture</a:t>
            </a:r>
            <a:endParaRPr lang="en-US" dirty="0"/>
          </a:p>
        </p:txBody>
      </p:sp>
      <p:sp>
        <p:nvSpPr>
          <p:cNvPr id="13" name="Content Placeholder 2">
            <a:extLst>
              <a:ext uri="{FF2B5EF4-FFF2-40B4-BE49-F238E27FC236}">
                <a16:creationId xmlns:a16="http://schemas.microsoft.com/office/drawing/2014/main" id="{E5EAFE93-40B7-4FF8-BEE7-E39911ECD80B}"/>
              </a:ext>
            </a:extLst>
          </p:cNvPr>
          <p:cNvSpPr>
            <a:spLocks noGrp="1"/>
          </p:cNvSpPr>
          <p:nvPr>
            <p:ph idx="1"/>
          </p:nvPr>
        </p:nvSpPr>
        <p:spPr>
          <a:xfrm>
            <a:off x="5963478" y="2138901"/>
            <a:ext cx="5618922" cy="4033299"/>
          </a:xfrm>
        </p:spPr>
        <p:txBody>
          <a:bodyPr>
            <a:normAutofit/>
          </a:bodyPr>
          <a:lstStyle>
            <a:lvl1pPr>
              <a:buNone/>
              <a:defRPr>
                <a:solidFill>
                  <a:schemeClr val="bg2"/>
                </a:solidFill>
              </a:defRPr>
            </a:lvl1pPr>
          </a:lstStyle>
          <a:p>
            <a:pPr lvl="0"/>
            <a:r>
              <a:rPr lang="en-US">
                <a:solidFill>
                  <a:srgbClr val="FFFFFF"/>
                </a:solidFill>
              </a:rPr>
              <a:t>Click to edit Master text styles</a:t>
            </a:r>
          </a:p>
        </p:txBody>
      </p:sp>
      <p:sp>
        <p:nvSpPr>
          <p:cNvPr id="14" name="Freeform: Shape 13">
            <a:extLst>
              <a:ext uri="{FF2B5EF4-FFF2-40B4-BE49-F238E27FC236}">
                <a16:creationId xmlns:a16="http://schemas.microsoft.com/office/drawing/2014/main" id="{C752B41F-4B4E-4E1F-9191-6BB3F421EDEC}"/>
              </a:ext>
              <a:ext uri="{C183D7F6-B498-43B3-948B-1728B52AA6E4}">
                <adec:decorative xmlns:adec="http://schemas.microsoft.com/office/drawing/2017/decorative" val="1"/>
              </a:ext>
            </a:extLst>
          </p:cNvPr>
          <p:cNvSpPr/>
          <p:nvPr userDrawn="1"/>
        </p:nvSpPr>
        <p:spPr>
          <a:xfrm rot="5400000">
            <a:off x="4005014" y="3249456"/>
            <a:ext cx="2353172" cy="4863918"/>
          </a:xfrm>
          <a:custGeom>
            <a:avLst/>
            <a:gdLst>
              <a:gd name="connsiteX0" fmla="*/ 2352312 w 2353172"/>
              <a:gd name="connsiteY0" fmla="*/ 0 h 4863918"/>
              <a:gd name="connsiteX1" fmla="*/ 2353172 w 2353172"/>
              <a:gd name="connsiteY1" fmla="*/ 0 h 4863918"/>
              <a:gd name="connsiteX2" fmla="*/ 2353172 w 2353172"/>
              <a:gd name="connsiteY2" fmla="*/ 4863918 h 4863918"/>
              <a:gd name="connsiteX3" fmla="*/ 2352312 w 2353172"/>
              <a:gd name="connsiteY3" fmla="*/ 4863918 h 4863918"/>
              <a:gd name="connsiteX4" fmla="*/ 2340504 w 2353172"/>
              <a:gd name="connsiteY4" fmla="*/ 4630072 h 4863918"/>
              <a:gd name="connsiteX5" fmla="*/ 134816 w 2353172"/>
              <a:gd name="connsiteY5" fmla="*/ 2438342 h 4863918"/>
              <a:gd name="connsiteX6" fmla="*/ 0 w 2353172"/>
              <a:gd name="connsiteY6" fmla="*/ 2431959 h 4863918"/>
              <a:gd name="connsiteX7" fmla="*/ 134816 w 2353172"/>
              <a:gd name="connsiteY7" fmla="*/ 2425576 h 4863918"/>
              <a:gd name="connsiteX8" fmla="*/ 2340504 w 2353172"/>
              <a:gd name="connsiteY8" fmla="*/ 233845 h 4863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53172" h="4863918">
                <a:moveTo>
                  <a:pt x="2352312" y="0"/>
                </a:moveTo>
                <a:lnTo>
                  <a:pt x="2353172" y="0"/>
                </a:lnTo>
                <a:lnTo>
                  <a:pt x="2353172" y="4863918"/>
                </a:lnTo>
                <a:lnTo>
                  <a:pt x="2352312" y="4863918"/>
                </a:lnTo>
                <a:lnTo>
                  <a:pt x="2340504" y="4630072"/>
                </a:lnTo>
                <a:cubicBezTo>
                  <a:pt x="2222700" y="3470082"/>
                  <a:pt x="1296917" y="2548952"/>
                  <a:pt x="134816" y="2438342"/>
                </a:cubicBezTo>
                <a:lnTo>
                  <a:pt x="0" y="2431959"/>
                </a:lnTo>
                <a:lnTo>
                  <a:pt x="134816" y="2425576"/>
                </a:lnTo>
                <a:cubicBezTo>
                  <a:pt x="1296917" y="2314966"/>
                  <a:pt x="2222700" y="1393835"/>
                  <a:pt x="2340504" y="23384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Freeform: Shape 17">
            <a:extLst>
              <a:ext uri="{FF2B5EF4-FFF2-40B4-BE49-F238E27FC236}">
                <a16:creationId xmlns:a16="http://schemas.microsoft.com/office/drawing/2014/main" id="{E3EFD1DB-7478-445F-ACEF-64BE4DFEC83E}"/>
              </a:ext>
              <a:ext uri="{C183D7F6-B498-43B3-948B-1728B52AA6E4}">
                <adec:decorative xmlns:adec="http://schemas.microsoft.com/office/drawing/2017/decorative" val="1"/>
              </a:ext>
            </a:extLst>
          </p:cNvPr>
          <p:cNvSpPr/>
          <p:nvPr userDrawn="1"/>
        </p:nvSpPr>
        <p:spPr>
          <a:xfrm rot="5400000">
            <a:off x="4005012" y="3249456"/>
            <a:ext cx="2353172" cy="4863918"/>
          </a:xfrm>
          <a:custGeom>
            <a:avLst/>
            <a:gdLst>
              <a:gd name="connsiteX0" fmla="*/ 2352312 w 2353172"/>
              <a:gd name="connsiteY0" fmla="*/ 0 h 4863918"/>
              <a:gd name="connsiteX1" fmla="*/ 2353172 w 2353172"/>
              <a:gd name="connsiteY1" fmla="*/ 0 h 4863918"/>
              <a:gd name="connsiteX2" fmla="*/ 2353172 w 2353172"/>
              <a:gd name="connsiteY2" fmla="*/ 4863918 h 4863918"/>
              <a:gd name="connsiteX3" fmla="*/ 2352312 w 2353172"/>
              <a:gd name="connsiteY3" fmla="*/ 4863918 h 4863918"/>
              <a:gd name="connsiteX4" fmla="*/ 2340504 w 2353172"/>
              <a:gd name="connsiteY4" fmla="*/ 4630072 h 4863918"/>
              <a:gd name="connsiteX5" fmla="*/ 134816 w 2353172"/>
              <a:gd name="connsiteY5" fmla="*/ 2438342 h 4863918"/>
              <a:gd name="connsiteX6" fmla="*/ 0 w 2353172"/>
              <a:gd name="connsiteY6" fmla="*/ 2431959 h 4863918"/>
              <a:gd name="connsiteX7" fmla="*/ 134816 w 2353172"/>
              <a:gd name="connsiteY7" fmla="*/ 2425576 h 4863918"/>
              <a:gd name="connsiteX8" fmla="*/ 2340504 w 2353172"/>
              <a:gd name="connsiteY8" fmla="*/ 233845 h 4863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53172" h="4863918">
                <a:moveTo>
                  <a:pt x="2352312" y="0"/>
                </a:moveTo>
                <a:lnTo>
                  <a:pt x="2353172" y="0"/>
                </a:lnTo>
                <a:lnTo>
                  <a:pt x="2353172" y="4863918"/>
                </a:lnTo>
                <a:lnTo>
                  <a:pt x="2352312" y="4863918"/>
                </a:lnTo>
                <a:lnTo>
                  <a:pt x="2340504" y="4630072"/>
                </a:lnTo>
                <a:cubicBezTo>
                  <a:pt x="2222700" y="3470082"/>
                  <a:pt x="1296917" y="2548952"/>
                  <a:pt x="134816" y="2438342"/>
                </a:cubicBezTo>
                <a:lnTo>
                  <a:pt x="0" y="2431959"/>
                </a:lnTo>
                <a:lnTo>
                  <a:pt x="134816" y="2425576"/>
                </a:lnTo>
                <a:cubicBezTo>
                  <a:pt x="1296917" y="2314966"/>
                  <a:pt x="2222700" y="1393835"/>
                  <a:pt x="2340504" y="233845"/>
                </a:cubicBezTo>
                <a:close/>
              </a:path>
            </a:pathLst>
          </a:custGeom>
          <a:solidFill>
            <a:schemeClr val="accent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Footer Placeholder 2">
            <a:extLst>
              <a:ext uri="{FF2B5EF4-FFF2-40B4-BE49-F238E27FC236}">
                <a16:creationId xmlns:a16="http://schemas.microsoft.com/office/drawing/2014/main" id="{C9753C5C-8415-4BF0-810D-A4C22F695ECF}"/>
              </a:ext>
            </a:extLst>
          </p:cNvPr>
          <p:cNvSpPr>
            <a:spLocks noGrp="1"/>
          </p:cNvSpPr>
          <p:nvPr>
            <p:ph type="ftr" sz="quarter" idx="11"/>
          </p:nvPr>
        </p:nvSpPr>
        <p:spPr/>
        <p:txBody>
          <a:bodyPr/>
          <a:lstStyle>
            <a:lvl1pPr>
              <a:defRPr>
                <a:solidFill>
                  <a:schemeClr val="bg2"/>
                </a:solidFill>
              </a:defRPr>
            </a:lvl1pPr>
          </a:lstStyle>
          <a:p>
            <a:r>
              <a:rPr lang="en-US" dirty="0"/>
              <a:t>Sample Footer Text</a:t>
            </a:r>
          </a:p>
        </p:txBody>
      </p:sp>
      <p:sp>
        <p:nvSpPr>
          <p:cNvPr id="2" name="Date Placeholder 1">
            <a:extLst>
              <a:ext uri="{FF2B5EF4-FFF2-40B4-BE49-F238E27FC236}">
                <a16:creationId xmlns:a16="http://schemas.microsoft.com/office/drawing/2014/main" id="{2A2485D4-41D3-4182-8DFE-2E0713EC0B8A}"/>
              </a:ext>
            </a:extLst>
          </p:cNvPr>
          <p:cNvSpPr>
            <a:spLocks noGrp="1"/>
          </p:cNvSpPr>
          <p:nvPr>
            <p:ph type="dt" sz="half" idx="10"/>
          </p:nvPr>
        </p:nvSpPr>
        <p:spPr/>
        <p:txBody>
          <a:bodyPr/>
          <a:lstStyle>
            <a:lvl1pPr>
              <a:defRPr>
                <a:solidFill>
                  <a:schemeClr val="bg2"/>
                </a:solidFill>
              </a:defRPr>
            </a:lvl1pPr>
          </a:lstStyle>
          <a:p>
            <a:r>
              <a:rPr lang="en-US" dirty="0"/>
              <a:t>2/8/20XX</a:t>
            </a:r>
          </a:p>
        </p:txBody>
      </p:sp>
      <p:sp>
        <p:nvSpPr>
          <p:cNvPr id="4" name="Slide Number Placeholder 3">
            <a:extLst>
              <a:ext uri="{FF2B5EF4-FFF2-40B4-BE49-F238E27FC236}">
                <a16:creationId xmlns:a16="http://schemas.microsoft.com/office/drawing/2014/main" id="{545EBFEA-4321-48C4-9CA1-43517540C698}"/>
              </a:ext>
            </a:extLst>
          </p:cNvPr>
          <p:cNvSpPr>
            <a:spLocks noGrp="1"/>
          </p:cNvSpPr>
          <p:nvPr>
            <p:ph type="sldNum" sz="quarter" idx="12"/>
          </p:nvPr>
        </p:nvSpPr>
        <p:spPr/>
        <p:txBody>
          <a:bodyPr/>
          <a:lstStyle>
            <a:lvl1pPr>
              <a:defRPr>
                <a:solidFill>
                  <a:schemeClr val="bg2"/>
                </a:solidFill>
              </a:defRPr>
            </a:lvl1pPr>
          </a:lstStyle>
          <a:p>
            <a:fld id="{08AB70BE-1769-45B8-85A6-0C837432C7E6}" type="slidenum">
              <a:rPr lang="en-US" smtClean="0"/>
              <a:pPr/>
              <a:t>‹#›</a:t>
            </a:fld>
            <a:endParaRPr lang="en-US" dirty="0"/>
          </a:p>
        </p:txBody>
      </p:sp>
    </p:spTree>
    <p:extLst>
      <p:ext uri="{BB962C8B-B14F-4D97-AF65-F5344CB8AC3E}">
        <p14:creationId xmlns:p14="http://schemas.microsoft.com/office/powerpoint/2010/main" val="328600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A2485D4-41D3-4182-8DFE-2E0713EC0B8A}"/>
              </a:ext>
            </a:extLst>
          </p:cNvPr>
          <p:cNvSpPr>
            <a:spLocks noGrp="1"/>
          </p:cNvSpPr>
          <p:nvPr>
            <p:ph type="dt" sz="half" idx="10"/>
          </p:nvPr>
        </p:nvSpPr>
        <p:spPr/>
        <p:txBody>
          <a:bodyPr/>
          <a:lstStyle>
            <a:lvl1pPr>
              <a:defRPr>
                <a:solidFill>
                  <a:schemeClr val="bg2"/>
                </a:solidFill>
              </a:defRPr>
            </a:lvl1pPr>
          </a:lstStyle>
          <a:p>
            <a:r>
              <a:rPr lang="en-US" dirty="0"/>
              <a:t>2/8/20XX</a:t>
            </a:r>
          </a:p>
        </p:txBody>
      </p:sp>
      <p:sp>
        <p:nvSpPr>
          <p:cNvPr id="3" name="Footer Placeholder 2">
            <a:extLst>
              <a:ext uri="{FF2B5EF4-FFF2-40B4-BE49-F238E27FC236}">
                <a16:creationId xmlns:a16="http://schemas.microsoft.com/office/drawing/2014/main" id="{C9753C5C-8415-4BF0-810D-A4C22F695ECF}"/>
              </a:ext>
            </a:extLst>
          </p:cNvPr>
          <p:cNvSpPr>
            <a:spLocks noGrp="1"/>
          </p:cNvSpPr>
          <p:nvPr>
            <p:ph type="ftr" sz="quarter" idx="11"/>
          </p:nvPr>
        </p:nvSpPr>
        <p:spPr/>
        <p:txBody>
          <a:bodyPr/>
          <a:lstStyle/>
          <a:p>
            <a:r>
              <a:rPr lang="en-US" dirty="0"/>
              <a:t>Sample Footer Text</a:t>
            </a:r>
          </a:p>
        </p:txBody>
      </p:sp>
      <p:sp>
        <p:nvSpPr>
          <p:cNvPr id="4" name="Slide Number Placeholder 3">
            <a:extLst>
              <a:ext uri="{FF2B5EF4-FFF2-40B4-BE49-F238E27FC236}">
                <a16:creationId xmlns:a16="http://schemas.microsoft.com/office/drawing/2014/main" id="{545EBFEA-4321-48C4-9CA1-43517540C698}"/>
              </a:ext>
            </a:extLst>
          </p:cNvPr>
          <p:cNvSpPr>
            <a:spLocks noGrp="1"/>
          </p:cNvSpPr>
          <p:nvPr>
            <p:ph type="sldNum" sz="quarter" idx="12"/>
          </p:nvPr>
        </p:nvSpPr>
        <p:spPr/>
        <p:txBody>
          <a:bodyPr/>
          <a:lstStyle>
            <a:lvl1pPr>
              <a:defRPr>
                <a:solidFill>
                  <a:schemeClr val="bg2"/>
                </a:solidFill>
              </a:defRPr>
            </a:lvl1pPr>
          </a:lstStyle>
          <a:p>
            <a:fld id="{08AB70BE-1769-45B8-85A6-0C837432C7E6}" type="slidenum">
              <a:rPr lang="en-US" smtClean="0"/>
              <a:pPr/>
              <a:t>‹#›</a:t>
            </a:fld>
            <a:endParaRPr lang="en-US" dirty="0"/>
          </a:p>
        </p:txBody>
      </p:sp>
      <p:sp>
        <p:nvSpPr>
          <p:cNvPr id="10" name="Title 1">
            <a:extLst>
              <a:ext uri="{FF2B5EF4-FFF2-40B4-BE49-F238E27FC236}">
                <a16:creationId xmlns:a16="http://schemas.microsoft.com/office/drawing/2014/main" id="{A2D13D15-77CA-4B50-9E08-0F58009A8EAB}"/>
              </a:ext>
            </a:extLst>
          </p:cNvPr>
          <p:cNvSpPr>
            <a:spLocks noGrp="1"/>
          </p:cNvSpPr>
          <p:nvPr>
            <p:ph type="ctrTitle"/>
          </p:nvPr>
        </p:nvSpPr>
        <p:spPr>
          <a:xfrm>
            <a:off x="2067635" y="4626592"/>
            <a:ext cx="8600365" cy="1224926"/>
          </a:xfrm>
        </p:spPr>
        <p:txBody>
          <a:bodyPr anchor="b">
            <a:noAutofit/>
          </a:bodyPr>
          <a:lstStyle/>
          <a:p>
            <a:r>
              <a:rPr lang="en-US" sz="4400">
                <a:solidFill>
                  <a:srgbClr val="FFFFFF"/>
                </a:solidFill>
              </a:rPr>
              <a:t>Click to edit Master title style</a:t>
            </a:r>
            <a:endParaRPr lang="en-US" sz="4400" dirty="0">
              <a:solidFill>
                <a:srgbClr val="FFFFFF"/>
              </a:solidFill>
            </a:endParaRPr>
          </a:p>
        </p:txBody>
      </p:sp>
      <p:sp>
        <p:nvSpPr>
          <p:cNvPr id="11" name="Subtitle 2">
            <a:extLst>
              <a:ext uri="{FF2B5EF4-FFF2-40B4-BE49-F238E27FC236}">
                <a16:creationId xmlns:a16="http://schemas.microsoft.com/office/drawing/2014/main" id="{FBB8E73D-B3E6-4E0A-8295-A9EB1572286C}"/>
              </a:ext>
            </a:extLst>
          </p:cNvPr>
          <p:cNvSpPr>
            <a:spLocks noGrp="1"/>
          </p:cNvSpPr>
          <p:nvPr>
            <p:ph type="subTitle" idx="1"/>
          </p:nvPr>
        </p:nvSpPr>
        <p:spPr>
          <a:xfrm>
            <a:off x="2067636" y="5936776"/>
            <a:ext cx="6660107" cy="625497"/>
          </a:xfrm>
        </p:spPr>
        <p:txBody>
          <a:bodyPr>
            <a:normAutofit/>
          </a:bodyPr>
          <a:lstStyle/>
          <a:p>
            <a:r>
              <a:rPr lang="en-US" sz="1400">
                <a:solidFill>
                  <a:srgbClr val="FFFFFF"/>
                </a:solidFill>
              </a:rPr>
              <a:t>Click to edit Master subtitle style</a:t>
            </a:r>
            <a:endParaRPr lang="en-US" sz="1400" dirty="0">
              <a:solidFill>
                <a:srgbClr val="FFFFFF"/>
              </a:solidFill>
            </a:endParaRPr>
          </a:p>
        </p:txBody>
      </p:sp>
    </p:spTree>
    <p:extLst>
      <p:ext uri="{BB962C8B-B14F-4D97-AF65-F5344CB8AC3E}">
        <p14:creationId xmlns:p14="http://schemas.microsoft.com/office/powerpoint/2010/main" val="30679899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DD9960-406F-4187-A0E6-BD19C684039A}"/>
              </a:ext>
            </a:extLst>
          </p:cNvPr>
          <p:cNvSpPr>
            <a:spLocks noGrp="1"/>
          </p:cNvSpPr>
          <p:nvPr>
            <p:ph type="ctrTitle"/>
          </p:nvPr>
        </p:nvSpPr>
        <p:spPr>
          <a:xfrm>
            <a:off x="1249326" y="919716"/>
            <a:ext cx="8504275" cy="3551275"/>
          </a:xfrm>
        </p:spPr>
        <p:txBody>
          <a:bodyPr anchor="b">
            <a:normAutofit/>
          </a:bodyPr>
          <a:lstStyle>
            <a:lvl1pPr algn="l">
              <a:lnSpc>
                <a:spcPct val="100000"/>
              </a:lnSpc>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427E7FE-647D-4B2F-BA13-AB3ED4C5CF5A}"/>
              </a:ext>
            </a:extLst>
          </p:cNvPr>
          <p:cNvSpPr>
            <a:spLocks noGrp="1"/>
          </p:cNvSpPr>
          <p:nvPr>
            <p:ph type="subTitle" idx="1"/>
          </p:nvPr>
        </p:nvSpPr>
        <p:spPr>
          <a:xfrm>
            <a:off x="1249326" y="4795284"/>
            <a:ext cx="8504275" cy="1084522"/>
          </a:xfrm>
        </p:spPr>
        <p:txBody>
          <a:bodyPr>
            <a:normAutofit/>
          </a:bodyPr>
          <a:lstStyle>
            <a:lvl1pPr marL="0" indent="0" algn="l">
              <a:lnSpc>
                <a:spcPct val="120000"/>
              </a:lnSpc>
              <a:buNone/>
              <a:defRPr sz="1600" b="1"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BA5EF785-E0A7-4496-A5BA-49B0156F2628}"/>
              </a:ext>
            </a:extLst>
          </p:cNvPr>
          <p:cNvSpPr>
            <a:spLocks noGrp="1"/>
          </p:cNvSpPr>
          <p:nvPr>
            <p:ph type="dt" sz="half" idx="10"/>
          </p:nvPr>
        </p:nvSpPr>
        <p:spPr>
          <a:xfrm>
            <a:off x="8964706" y="6433202"/>
            <a:ext cx="2426446" cy="367841"/>
          </a:xfrm>
        </p:spPr>
        <p:txBody>
          <a:bodyPr/>
          <a:lstStyle>
            <a:lvl1pPr>
              <a:defRPr>
                <a:solidFill>
                  <a:schemeClr val="bg2"/>
                </a:solidFill>
              </a:defRPr>
            </a:lvl1pPr>
          </a:lstStyle>
          <a:p>
            <a:r>
              <a:rPr lang="en-US" dirty="0"/>
              <a:t>2/8/20XX</a:t>
            </a:r>
          </a:p>
        </p:txBody>
      </p:sp>
      <p:sp>
        <p:nvSpPr>
          <p:cNvPr id="5" name="Footer Placeholder 4">
            <a:extLst>
              <a:ext uri="{FF2B5EF4-FFF2-40B4-BE49-F238E27FC236}">
                <a16:creationId xmlns:a16="http://schemas.microsoft.com/office/drawing/2014/main" id="{4742C627-38A1-4A14-8822-D8D33751CA30}"/>
              </a:ext>
            </a:extLst>
          </p:cNvPr>
          <p:cNvSpPr>
            <a:spLocks noGrp="1"/>
          </p:cNvSpPr>
          <p:nvPr>
            <p:ph type="ftr" sz="quarter" idx="11"/>
          </p:nvPr>
        </p:nvSpPr>
        <p:spPr/>
        <p:txBody>
          <a:bodyPr/>
          <a:lstStyle/>
          <a:p>
            <a:r>
              <a:rPr lang="en-US" dirty="0"/>
              <a:t>Sample Footer Text</a:t>
            </a:r>
          </a:p>
        </p:txBody>
      </p:sp>
      <p:sp>
        <p:nvSpPr>
          <p:cNvPr id="6" name="Slide Number Placeholder 5">
            <a:extLst>
              <a:ext uri="{FF2B5EF4-FFF2-40B4-BE49-F238E27FC236}">
                <a16:creationId xmlns:a16="http://schemas.microsoft.com/office/drawing/2014/main" id="{2EEBE346-5F34-48CD-8928-DA8567AEDD15}"/>
              </a:ext>
            </a:extLst>
          </p:cNvPr>
          <p:cNvSpPr>
            <a:spLocks noGrp="1"/>
          </p:cNvSpPr>
          <p:nvPr>
            <p:ph type="sldNum" sz="quarter" idx="12"/>
          </p:nvPr>
        </p:nvSpPr>
        <p:spPr>
          <a:xfrm>
            <a:off x="11391152" y="6433203"/>
            <a:ext cx="702781" cy="367842"/>
          </a:xfrm>
        </p:spPr>
        <p:txBody>
          <a:bodyPr/>
          <a:lstStyle>
            <a:lvl1pPr>
              <a:defRPr>
                <a:solidFill>
                  <a:schemeClr val="bg2"/>
                </a:solidFill>
              </a:defRPr>
            </a:lvl1pPr>
          </a:lstStyle>
          <a:p>
            <a:fld id="{08AB70BE-1769-45B8-85A6-0C837432C7E6}" type="slidenum">
              <a:rPr lang="en-US" smtClean="0"/>
              <a:pPr/>
              <a:t>‹#›</a:t>
            </a:fld>
            <a:endParaRPr lang="en-US" dirty="0"/>
          </a:p>
        </p:txBody>
      </p:sp>
    </p:spTree>
    <p:extLst>
      <p:ext uri="{BB962C8B-B14F-4D97-AF65-F5344CB8AC3E}">
        <p14:creationId xmlns:p14="http://schemas.microsoft.com/office/powerpoint/2010/main" val="42637087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F8A94B-011C-4B13-8C12-E91BF7A40087}"/>
              </a:ext>
            </a:extLst>
          </p:cNvPr>
          <p:cNvSpPr>
            <a:spLocks noGrp="1"/>
          </p:cNvSpPr>
          <p:nvPr>
            <p:ph type="title"/>
          </p:nvPr>
        </p:nvSpPr>
        <p:spPr>
          <a:xfrm>
            <a:off x="1524000" y="1320800"/>
            <a:ext cx="9144000" cy="3095813"/>
          </a:xfrm>
        </p:spPr>
        <p:txBody>
          <a:bodyPr anchor="b">
            <a:normAutofit/>
          </a:bodyPr>
          <a:lstStyle>
            <a:lvl1pP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716D5F3-887C-4A8F-842A-0294A9FB0818}"/>
              </a:ext>
            </a:extLst>
          </p:cNvPr>
          <p:cNvSpPr>
            <a:spLocks noGrp="1"/>
          </p:cNvSpPr>
          <p:nvPr>
            <p:ph type="body" idx="1"/>
          </p:nvPr>
        </p:nvSpPr>
        <p:spPr>
          <a:xfrm>
            <a:off x="1523999" y="4589463"/>
            <a:ext cx="914400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B94588B-131A-42F3-B76C-62BD65E4806B}"/>
              </a:ext>
            </a:extLst>
          </p:cNvPr>
          <p:cNvSpPr>
            <a:spLocks noGrp="1"/>
          </p:cNvSpPr>
          <p:nvPr>
            <p:ph type="dt" sz="half" idx="10"/>
          </p:nvPr>
        </p:nvSpPr>
        <p:spPr/>
        <p:txBody>
          <a:bodyPr/>
          <a:lstStyle>
            <a:lvl1pPr>
              <a:defRPr>
                <a:solidFill>
                  <a:schemeClr val="bg2"/>
                </a:solidFill>
              </a:defRPr>
            </a:lvl1pPr>
          </a:lstStyle>
          <a:p>
            <a:r>
              <a:rPr lang="en-US" dirty="0"/>
              <a:t>2/8/20XX</a:t>
            </a:r>
          </a:p>
        </p:txBody>
      </p:sp>
      <p:sp>
        <p:nvSpPr>
          <p:cNvPr id="5" name="Footer Placeholder 4">
            <a:extLst>
              <a:ext uri="{FF2B5EF4-FFF2-40B4-BE49-F238E27FC236}">
                <a16:creationId xmlns:a16="http://schemas.microsoft.com/office/drawing/2014/main" id="{E111AB28-20BD-4CD8-9840-985C3EDBA16F}"/>
              </a:ext>
            </a:extLst>
          </p:cNvPr>
          <p:cNvSpPr>
            <a:spLocks noGrp="1"/>
          </p:cNvSpPr>
          <p:nvPr>
            <p:ph type="ftr" sz="quarter" idx="11"/>
          </p:nvPr>
        </p:nvSpPr>
        <p:spPr/>
        <p:txBody>
          <a:bodyPr/>
          <a:lstStyle/>
          <a:p>
            <a:r>
              <a:rPr lang="en-US" dirty="0"/>
              <a:t>Sample Footer Text</a:t>
            </a:r>
          </a:p>
        </p:txBody>
      </p:sp>
      <p:sp>
        <p:nvSpPr>
          <p:cNvPr id="6" name="Slide Number Placeholder 5">
            <a:extLst>
              <a:ext uri="{FF2B5EF4-FFF2-40B4-BE49-F238E27FC236}">
                <a16:creationId xmlns:a16="http://schemas.microsoft.com/office/drawing/2014/main" id="{E753C85C-3801-46F0-A100-616F5F2F82E9}"/>
              </a:ext>
            </a:extLst>
          </p:cNvPr>
          <p:cNvSpPr>
            <a:spLocks noGrp="1"/>
          </p:cNvSpPr>
          <p:nvPr>
            <p:ph type="sldNum" sz="quarter" idx="12"/>
          </p:nvPr>
        </p:nvSpPr>
        <p:spPr/>
        <p:txBody>
          <a:bodyPr/>
          <a:lstStyle>
            <a:lvl1pPr>
              <a:defRPr>
                <a:solidFill>
                  <a:schemeClr val="bg2"/>
                </a:solidFill>
              </a:defRPr>
            </a:lvl1pPr>
          </a:lstStyle>
          <a:p>
            <a:fld id="{08AB70BE-1769-45B8-85A6-0C837432C7E6}" type="slidenum">
              <a:rPr lang="en-US" smtClean="0"/>
              <a:pPr/>
              <a:t>‹#›</a:t>
            </a:fld>
            <a:endParaRPr lang="en-US" dirty="0"/>
          </a:p>
        </p:txBody>
      </p:sp>
    </p:spTree>
    <p:extLst>
      <p:ext uri="{BB962C8B-B14F-4D97-AF65-F5344CB8AC3E}">
        <p14:creationId xmlns:p14="http://schemas.microsoft.com/office/powerpoint/2010/main" val="41100162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5CB06-0454-4BF1-8011-F8B1A95954F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F920A70-D33B-4461-B74C-3F59ADB16141}"/>
              </a:ext>
            </a:extLst>
          </p:cNvPr>
          <p:cNvSpPr>
            <a:spLocks noGrp="1"/>
          </p:cNvSpPr>
          <p:nvPr>
            <p:ph sz="half" idx="1"/>
          </p:nvPr>
        </p:nvSpPr>
        <p:spPr>
          <a:xfrm>
            <a:off x="1408813" y="2163725"/>
            <a:ext cx="4610986" cy="40132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1881BDF9-836E-431C-8EFA-417A9BEE9F4B}"/>
              </a:ext>
            </a:extLst>
          </p:cNvPr>
          <p:cNvSpPr>
            <a:spLocks noGrp="1"/>
          </p:cNvSpPr>
          <p:nvPr>
            <p:ph sz="half" idx="2"/>
          </p:nvPr>
        </p:nvSpPr>
        <p:spPr>
          <a:xfrm>
            <a:off x="6257260" y="2163725"/>
            <a:ext cx="4853763" cy="40132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7CBD9F59-B591-4E2F-899E-3CA78CE82D45}"/>
              </a:ext>
            </a:extLst>
          </p:cNvPr>
          <p:cNvSpPr>
            <a:spLocks noGrp="1"/>
          </p:cNvSpPr>
          <p:nvPr>
            <p:ph type="dt" sz="half" idx="10"/>
          </p:nvPr>
        </p:nvSpPr>
        <p:spPr/>
        <p:txBody>
          <a:bodyPr/>
          <a:lstStyle>
            <a:lvl1pPr>
              <a:defRPr>
                <a:solidFill>
                  <a:schemeClr val="bg2"/>
                </a:solidFill>
              </a:defRPr>
            </a:lvl1pPr>
          </a:lstStyle>
          <a:p>
            <a:r>
              <a:rPr lang="en-US" dirty="0"/>
              <a:t>2/8/20XX</a:t>
            </a:r>
          </a:p>
        </p:txBody>
      </p:sp>
      <p:sp>
        <p:nvSpPr>
          <p:cNvPr id="6" name="Footer Placeholder 5">
            <a:extLst>
              <a:ext uri="{FF2B5EF4-FFF2-40B4-BE49-F238E27FC236}">
                <a16:creationId xmlns:a16="http://schemas.microsoft.com/office/drawing/2014/main" id="{046CFD12-B3EC-432C-B264-8AB571CAAFD5}"/>
              </a:ext>
            </a:extLst>
          </p:cNvPr>
          <p:cNvSpPr>
            <a:spLocks noGrp="1"/>
          </p:cNvSpPr>
          <p:nvPr>
            <p:ph type="ftr" sz="quarter" idx="11"/>
          </p:nvPr>
        </p:nvSpPr>
        <p:spPr/>
        <p:txBody>
          <a:bodyPr/>
          <a:lstStyle/>
          <a:p>
            <a:r>
              <a:rPr lang="en-US" dirty="0"/>
              <a:t>Sample Footer Text</a:t>
            </a:r>
          </a:p>
        </p:txBody>
      </p:sp>
      <p:sp>
        <p:nvSpPr>
          <p:cNvPr id="7" name="Slide Number Placeholder 6">
            <a:extLst>
              <a:ext uri="{FF2B5EF4-FFF2-40B4-BE49-F238E27FC236}">
                <a16:creationId xmlns:a16="http://schemas.microsoft.com/office/drawing/2014/main" id="{48F3CBBA-71B3-4857-80E7-525E89FD903F}"/>
              </a:ext>
            </a:extLst>
          </p:cNvPr>
          <p:cNvSpPr>
            <a:spLocks noGrp="1"/>
          </p:cNvSpPr>
          <p:nvPr>
            <p:ph type="sldNum" sz="quarter" idx="12"/>
          </p:nvPr>
        </p:nvSpPr>
        <p:spPr/>
        <p:txBody>
          <a:bodyPr/>
          <a:lstStyle>
            <a:lvl1pPr>
              <a:defRPr>
                <a:solidFill>
                  <a:schemeClr val="bg2"/>
                </a:solidFill>
              </a:defRPr>
            </a:lvl1pPr>
          </a:lstStyle>
          <a:p>
            <a:fld id="{08AB70BE-1769-45B8-85A6-0C837432C7E6}" type="slidenum">
              <a:rPr lang="en-US" smtClean="0"/>
              <a:pPr/>
              <a:t>‹#›</a:t>
            </a:fld>
            <a:endParaRPr lang="en-US" dirty="0"/>
          </a:p>
        </p:txBody>
      </p:sp>
    </p:spTree>
    <p:extLst>
      <p:ext uri="{BB962C8B-B14F-4D97-AF65-F5344CB8AC3E}">
        <p14:creationId xmlns:p14="http://schemas.microsoft.com/office/powerpoint/2010/main" val="22121288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3E062-B7F5-4D30-B416-1BBB4A7D0F0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1BDFF7A-EBD3-4FEB-8451-5D7355069117}"/>
              </a:ext>
            </a:extLst>
          </p:cNvPr>
          <p:cNvSpPr>
            <a:spLocks noGrp="1"/>
          </p:cNvSpPr>
          <p:nvPr>
            <p:ph type="dt" sz="half" idx="10"/>
          </p:nvPr>
        </p:nvSpPr>
        <p:spPr/>
        <p:txBody>
          <a:bodyPr/>
          <a:lstStyle>
            <a:lvl1pPr>
              <a:defRPr>
                <a:solidFill>
                  <a:schemeClr val="bg2"/>
                </a:solidFill>
              </a:defRPr>
            </a:lvl1pPr>
          </a:lstStyle>
          <a:p>
            <a:r>
              <a:rPr lang="en-US" dirty="0"/>
              <a:t>2/8/20XX</a:t>
            </a:r>
          </a:p>
        </p:txBody>
      </p:sp>
      <p:sp>
        <p:nvSpPr>
          <p:cNvPr id="4" name="Footer Placeholder 3">
            <a:extLst>
              <a:ext uri="{FF2B5EF4-FFF2-40B4-BE49-F238E27FC236}">
                <a16:creationId xmlns:a16="http://schemas.microsoft.com/office/drawing/2014/main" id="{08F54A2D-2C4B-4E1D-AC16-E3B1F1DDB562}"/>
              </a:ext>
            </a:extLst>
          </p:cNvPr>
          <p:cNvSpPr>
            <a:spLocks noGrp="1"/>
          </p:cNvSpPr>
          <p:nvPr>
            <p:ph type="ftr" sz="quarter" idx="11"/>
          </p:nvPr>
        </p:nvSpPr>
        <p:spPr/>
        <p:txBody>
          <a:bodyPr/>
          <a:lstStyle/>
          <a:p>
            <a:r>
              <a:rPr lang="en-US" dirty="0"/>
              <a:t>Sample Footer Text</a:t>
            </a:r>
          </a:p>
        </p:txBody>
      </p:sp>
      <p:sp>
        <p:nvSpPr>
          <p:cNvPr id="5" name="Slide Number Placeholder 4">
            <a:extLst>
              <a:ext uri="{FF2B5EF4-FFF2-40B4-BE49-F238E27FC236}">
                <a16:creationId xmlns:a16="http://schemas.microsoft.com/office/drawing/2014/main" id="{2C11F373-DB96-4AEA-8E3E-7EDEA213DEEC}"/>
              </a:ext>
            </a:extLst>
          </p:cNvPr>
          <p:cNvSpPr>
            <a:spLocks noGrp="1"/>
          </p:cNvSpPr>
          <p:nvPr>
            <p:ph type="sldNum" sz="quarter" idx="12"/>
          </p:nvPr>
        </p:nvSpPr>
        <p:spPr/>
        <p:txBody>
          <a:bodyPr/>
          <a:lstStyle>
            <a:lvl1pPr>
              <a:defRPr>
                <a:solidFill>
                  <a:schemeClr val="bg2"/>
                </a:solidFill>
              </a:defRPr>
            </a:lvl1pPr>
          </a:lstStyle>
          <a:p>
            <a:fld id="{08AB70BE-1769-45B8-85A6-0C837432C7E6}" type="slidenum">
              <a:rPr lang="en-US" smtClean="0"/>
              <a:pPr/>
              <a:t>‹#›</a:t>
            </a:fld>
            <a:endParaRPr lang="en-US" dirty="0"/>
          </a:p>
        </p:txBody>
      </p:sp>
    </p:spTree>
    <p:extLst>
      <p:ext uri="{BB962C8B-B14F-4D97-AF65-F5344CB8AC3E}">
        <p14:creationId xmlns:p14="http://schemas.microsoft.com/office/powerpoint/2010/main" val="5215713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E09F8C-8071-4BE5-AD6F-C98F481D17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34135B3-14BA-4A88-B6B3-88B77B1C63E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77C3A4D-5B69-44B4-B17F-770E83F008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4F1C41D-2A59-4512-8034-6DB705787D78}"/>
              </a:ext>
            </a:extLst>
          </p:cNvPr>
          <p:cNvSpPr>
            <a:spLocks noGrp="1"/>
          </p:cNvSpPr>
          <p:nvPr>
            <p:ph type="dt" sz="half" idx="10"/>
          </p:nvPr>
        </p:nvSpPr>
        <p:spPr/>
        <p:txBody>
          <a:bodyPr/>
          <a:lstStyle>
            <a:lvl1pPr>
              <a:defRPr>
                <a:solidFill>
                  <a:schemeClr val="bg2"/>
                </a:solidFill>
              </a:defRPr>
            </a:lvl1pPr>
          </a:lstStyle>
          <a:p>
            <a:r>
              <a:rPr lang="en-US" dirty="0"/>
              <a:t>2/8/20XX</a:t>
            </a:r>
          </a:p>
        </p:txBody>
      </p:sp>
      <p:sp>
        <p:nvSpPr>
          <p:cNvPr id="6" name="Footer Placeholder 5">
            <a:extLst>
              <a:ext uri="{FF2B5EF4-FFF2-40B4-BE49-F238E27FC236}">
                <a16:creationId xmlns:a16="http://schemas.microsoft.com/office/drawing/2014/main" id="{BD85C494-778C-4EE6-9402-242E1CDD9A69}"/>
              </a:ext>
            </a:extLst>
          </p:cNvPr>
          <p:cNvSpPr>
            <a:spLocks noGrp="1"/>
          </p:cNvSpPr>
          <p:nvPr>
            <p:ph type="ftr" sz="quarter" idx="11"/>
          </p:nvPr>
        </p:nvSpPr>
        <p:spPr/>
        <p:txBody>
          <a:bodyPr/>
          <a:lstStyle/>
          <a:p>
            <a:r>
              <a:rPr lang="en-US" dirty="0"/>
              <a:t>Sample Footer Text</a:t>
            </a:r>
          </a:p>
        </p:txBody>
      </p:sp>
      <p:sp>
        <p:nvSpPr>
          <p:cNvPr id="7" name="Slide Number Placeholder 6">
            <a:extLst>
              <a:ext uri="{FF2B5EF4-FFF2-40B4-BE49-F238E27FC236}">
                <a16:creationId xmlns:a16="http://schemas.microsoft.com/office/drawing/2014/main" id="{6F5677B9-C338-4033-9AFE-B8B81C5D8139}"/>
              </a:ext>
            </a:extLst>
          </p:cNvPr>
          <p:cNvSpPr>
            <a:spLocks noGrp="1"/>
          </p:cNvSpPr>
          <p:nvPr>
            <p:ph type="sldNum" sz="quarter" idx="12"/>
          </p:nvPr>
        </p:nvSpPr>
        <p:spPr/>
        <p:txBody>
          <a:bodyPr/>
          <a:lstStyle>
            <a:lvl1pPr>
              <a:defRPr>
                <a:solidFill>
                  <a:schemeClr val="bg2"/>
                </a:solidFill>
              </a:defRPr>
            </a:lvl1pPr>
          </a:lstStyle>
          <a:p>
            <a:fld id="{08AB70BE-1769-45B8-85A6-0C837432C7E6}" type="slidenum">
              <a:rPr lang="en-US" smtClean="0"/>
              <a:pPr/>
              <a:t>‹#›</a:t>
            </a:fld>
            <a:endParaRPr lang="en-US" dirty="0"/>
          </a:p>
        </p:txBody>
      </p:sp>
    </p:spTree>
    <p:extLst>
      <p:ext uri="{BB962C8B-B14F-4D97-AF65-F5344CB8AC3E}">
        <p14:creationId xmlns:p14="http://schemas.microsoft.com/office/powerpoint/2010/main" val="9777147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AB77DE-4C2E-476F-A419-57470FB66D9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A9FD1A0-93AE-469A-ADDF-2453B64CAA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DC119C9C-EF97-4910-9419-6D7202609E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7A87172-A64E-4C38-82ED-2A7050B0FB68}"/>
              </a:ext>
            </a:extLst>
          </p:cNvPr>
          <p:cNvSpPr>
            <a:spLocks noGrp="1"/>
          </p:cNvSpPr>
          <p:nvPr>
            <p:ph type="dt" sz="half" idx="10"/>
          </p:nvPr>
        </p:nvSpPr>
        <p:spPr/>
        <p:txBody>
          <a:bodyPr/>
          <a:lstStyle>
            <a:lvl1pPr>
              <a:defRPr>
                <a:solidFill>
                  <a:schemeClr val="bg2"/>
                </a:solidFill>
              </a:defRPr>
            </a:lvl1pPr>
          </a:lstStyle>
          <a:p>
            <a:r>
              <a:rPr lang="en-US" dirty="0"/>
              <a:t>2/8/20XX</a:t>
            </a:r>
          </a:p>
        </p:txBody>
      </p:sp>
      <p:sp>
        <p:nvSpPr>
          <p:cNvPr id="6" name="Footer Placeholder 5">
            <a:extLst>
              <a:ext uri="{FF2B5EF4-FFF2-40B4-BE49-F238E27FC236}">
                <a16:creationId xmlns:a16="http://schemas.microsoft.com/office/drawing/2014/main" id="{BC0C3E24-28E2-4512-BEA0-DAEC5E8465CB}"/>
              </a:ext>
            </a:extLst>
          </p:cNvPr>
          <p:cNvSpPr>
            <a:spLocks noGrp="1"/>
          </p:cNvSpPr>
          <p:nvPr>
            <p:ph type="ftr" sz="quarter" idx="11"/>
          </p:nvPr>
        </p:nvSpPr>
        <p:spPr/>
        <p:txBody>
          <a:bodyPr/>
          <a:lstStyle/>
          <a:p>
            <a:r>
              <a:rPr lang="en-US" dirty="0"/>
              <a:t>Sample Footer Text</a:t>
            </a:r>
          </a:p>
        </p:txBody>
      </p:sp>
      <p:sp>
        <p:nvSpPr>
          <p:cNvPr id="7" name="Slide Number Placeholder 6">
            <a:extLst>
              <a:ext uri="{FF2B5EF4-FFF2-40B4-BE49-F238E27FC236}">
                <a16:creationId xmlns:a16="http://schemas.microsoft.com/office/drawing/2014/main" id="{01F04F0D-DA84-434D-B136-BEE9FD80AB95}"/>
              </a:ext>
            </a:extLst>
          </p:cNvPr>
          <p:cNvSpPr>
            <a:spLocks noGrp="1"/>
          </p:cNvSpPr>
          <p:nvPr>
            <p:ph type="sldNum" sz="quarter" idx="12"/>
          </p:nvPr>
        </p:nvSpPr>
        <p:spPr/>
        <p:txBody>
          <a:bodyPr/>
          <a:lstStyle>
            <a:lvl1pPr>
              <a:defRPr>
                <a:solidFill>
                  <a:schemeClr val="bg2"/>
                </a:solidFill>
              </a:defRPr>
            </a:lvl1pPr>
          </a:lstStyle>
          <a:p>
            <a:fld id="{08AB70BE-1769-45B8-85A6-0C837432C7E6}" type="slidenum">
              <a:rPr lang="en-US" smtClean="0"/>
              <a:pPr/>
              <a:t>‹#›</a:t>
            </a:fld>
            <a:endParaRPr lang="en-US" dirty="0"/>
          </a:p>
        </p:txBody>
      </p:sp>
    </p:spTree>
    <p:extLst>
      <p:ext uri="{BB962C8B-B14F-4D97-AF65-F5344CB8AC3E}">
        <p14:creationId xmlns:p14="http://schemas.microsoft.com/office/powerpoint/2010/main" val="647360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Agenda">
    <p:bg>
      <p:bgPr>
        <a:solidFill>
          <a:schemeClr val="accent2"/>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6C91E54-DBE4-467A-A827-2C5C88E612F7}"/>
              </a:ext>
              <a:ext uri="{C183D7F6-B498-43B3-948B-1728B52AA6E4}">
                <adec:decorative xmlns:adec="http://schemas.microsoft.com/office/drawing/2017/decorative" val="1"/>
              </a:ext>
            </a:extLst>
          </p:cNvPr>
          <p:cNvSpPr/>
          <p:nvPr userDrawn="1"/>
        </p:nvSpPr>
        <p:spPr>
          <a:xfrm>
            <a:off x="0" y="2880244"/>
            <a:ext cx="12192000" cy="3977756"/>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itle 1">
            <a:extLst>
              <a:ext uri="{FF2B5EF4-FFF2-40B4-BE49-F238E27FC236}">
                <a16:creationId xmlns:a16="http://schemas.microsoft.com/office/drawing/2014/main" id="{DBAED78D-8293-4554-BA23-D14EC617A455}"/>
              </a:ext>
            </a:extLst>
          </p:cNvPr>
          <p:cNvSpPr>
            <a:spLocks noGrp="1"/>
          </p:cNvSpPr>
          <p:nvPr>
            <p:ph type="title"/>
          </p:nvPr>
        </p:nvSpPr>
        <p:spPr>
          <a:xfrm>
            <a:off x="914401" y="525440"/>
            <a:ext cx="5390983" cy="1963318"/>
          </a:xfrm>
        </p:spPr>
        <p:txBody>
          <a:bodyPr/>
          <a:lstStyle>
            <a:lvl1pPr>
              <a:defRPr>
                <a:solidFill>
                  <a:schemeClr val="bg2"/>
                </a:solidFill>
              </a:defRPr>
            </a:lvl1pPr>
          </a:lstStyle>
          <a:p>
            <a:r>
              <a:rPr lang="en-US">
                <a:solidFill>
                  <a:srgbClr val="FFFFFF"/>
                </a:solidFill>
              </a:rPr>
              <a:t>Click to edit Master title style</a:t>
            </a:r>
            <a:endParaRPr lang="en-US" dirty="0">
              <a:solidFill>
                <a:srgbClr val="FFFFFF"/>
              </a:solidFill>
            </a:endParaRPr>
          </a:p>
        </p:txBody>
      </p:sp>
      <p:sp>
        <p:nvSpPr>
          <p:cNvPr id="20" name="Content Placeholder 2">
            <a:extLst>
              <a:ext uri="{FF2B5EF4-FFF2-40B4-BE49-F238E27FC236}">
                <a16:creationId xmlns:a16="http://schemas.microsoft.com/office/drawing/2014/main" id="{A9EFAE44-6509-43CD-AB03-7B4944875BE4}"/>
              </a:ext>
            </a:extLst>
          </p:cNvPr>
          <p:cNvSpPr>
            <a:spLocks noGrp="1"/>
          </p:cNvSpPr>
          <p:nvPr>
            <p:ph idx="1"/>
          </p:nvPr>
        </p:nvSpPr>
        <p:spPr>
          <a:xfrm>
            <a:off x="914401" y="3377821"/>
            <a:ext cx="5181600" cy="2799142"/>
          </a:xfrm>
        </p:spPr>
        <p:txBody>
          <a:bodyPr>
            <a:normAutofit/>
          </a:bodyPr>
          <a:lstStyle>
            <a:lvl1pPr>
              <a:buNone/>
              <a:defRPr/>
            </a:lvl1pPr>
          </a:lstStyle>
          <a:p>
            <a:pPr lvl="0"/>
            <a:r>
              <a:rPr lang="en-US"/>
              <a:t>Click to edit Master text styles</a:t>
            </a:r>
          </a:p>
        </p:txBody>
      </p:sp>
      <p:sp>
        <p:nvSpPr>
          <p:cNvPr id="3" name="Footer Placeholder 2">
            <a:extLst>
              <a:ext uri="{FF2B5EF4-FFF2-40B4-BE49-F238E27FC236}">
                <a16:creationId xmlns:a16="http://schemas.microsoft.com/office/drawing/2014/main" id="{C9753C5C-8415-4BF0-810D-A4C22F695ECF}"/>
              </a:ext>
            </a:extLst>
          </p:cNvPr>
          <p:cNvSpPr>
            <a:spLocks noGrp="1"/>
          </p:cNvSpPr>
          <p:nvPr>
            <p:ph type="ftr" sz="quarter" idx="11"/>
          </p:nvPr>
        </p:nvSpPr>
        <p:spPr/>
        <p:txBody>
          <a:bodyPr/>
          <a:lstStyle/>
          <a:p>
            <a:r>
              <a:rPr lang="en-US" dirty="0"/>
              <a:t>Sample Footer Text</a:t>
            </a:r>
          </a:p>
        </p:txBody>
      </p:sp>
      <p:sp>
        <p:nvSpPr>
          <p:cNvPr id="24" name="Picture Placeholder 23">
            <a:extLst>
              <a:ext uri="{FF2B5EF4-FFF2-40B4-BE49-F238E27FC236}">
                <a16:creationId xmlns:a16="http://schemas.microsoft.com/office/drawing/2014/main" id="{D5749D8A-F20A-4228-9136-5891AE0352B9}"/>
              </a:ext>
            </a:extLst>
          </p:cNvPr>
          <p:cNvSpPr>
            <a:spLocks noGrp="1"/>
          </p:cNvSpPr>
          <p:nvPr>
            <p:ph type="pic" sz="quarter" idx="13"/>
          </p:nvPr>
        </p:nvSpPr>
        <p:spPr>
          <a:xfrm>
            <a:off x="6514166" y="-1798"/>
            <a:ext cx="2846566" cy="2872294"/>
          </a:xfrm>
          <a:custGeom>
            <a:avLst/>
            <a:gdLst>
              <a:gd name="connsiteX0" fmla="*/ 2797 w 2846566"/>
              <a:gd name="connsiteY0" fmla="*/ 0 h 2838450"/>
              <a:gd name="connsiteX1" fmla="*/ 2846566 w 2846566"/>
              <a:gd name="connsiteY1" fmla="*/ 0 h 2838450"/>
              <a:gd name="connsiteX2" fmla="*/ 2846566 w 2846566"/>
              <a:gd name="connsiteY2" fmla="*/ 2838450 h 2838450"/>
              <a:gd name="connsiteX3" fmla="*/ 2091122 w 2846566"/>
              <a:gd name="connsiteY3" fmla="*/ 2838450 h 2838450"/>
              <a:gd name="connsiteX4" fmla="*/ 1974232 w 2846566"/>
              <a:gd name="connsiteY4" fmla="*/ 2820914 h 2838450"/>
              <a:gd name="connsiteX5" fmla="*/ 0 w 2846566"/>
              <a:gd name="connsiteY5" fmla="*/ 404262 h 2838450"/>
              <a:gd name="connsiteX6" fmla="*/ 2797 w 2846566"/>
              <a:gd name="connsiteY6" fmla="*/ 293225 h 2838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46566" h="2838450">
                <a:moveTo>
                  <a:pt x="2797" y="0"/>
                </a:moveTo>
                <a:lnTo>
                  <a:pt x="2846566" y="0"/>
                </a:lnTo>
                <a:lnTo>
                  <a:pt x="2846566" y="2838450"/>
                </a:lnTo>
                <a:lnTo>
                  <a:pt x="2091122" y="2838450"/>
                </a:lnTo>
                <a:lnTo>
                  <a:pt x="1974232" y="2820914"/>
                </a:lnTo>
                <a:cubicBezTo>
                  <a:pt x="848632" y="2597020"/>
                  <a:pt x="0" y="1600146"/>
                  <a:pt x="0" y="404262"/>
                </a:cubicBezTo>
                <a:lnTo>
                  <a:pt x="2797" y="293225"/>
                </a:lnTo>
                <a:close/>
              </a:path>
            </a:pathLst>
          </a:custGeom>
          <a:solidFill>
            <a:schemeClr val="accent6"/>
          </a:solidFill>
        </p:spPr>
        <p:txBody>
          <a:bodyPr wrap="square">
            <a:noAutofit/>
          </a:bodyPr>
          <a:lstStyle>
            <a:lvl1pPr algn="r">
              <a:defRPr/>
            </a:lvl1pPr>
          </a:lstStyle>
          <a:p>
            <a:r>
              <a:rPr lang="en-US"/>
              <a:t>Click icon to add picture</a:t>
            </a:r>
            <a:endParaRPr lang="en-US" dirty="0"/>
          </a:p>
        </p:txBody>
      </p:sp>
      <p:sp>
        <p:nvSpPr>
          <p:cNvPr id="27" name="Picture Placeholder 26">
            <a:extLst>
              <a:ext uri="{FF2B5EF4-FFF2-40B4-BE49-F238E27FC236}">
                <a16:creationId xmlns:a16="http://schemas.microsoft.com/office/drawing/2014/main" id="{4A3C6DC1-25FD-4947-8211-89B20E599AE3}"/>
              </a:ext>
            </a:extLst>
          </p:cNvPr>
          <p:cNvSpPr>
            <a:spLocks noGrp="1"/>
          </p:cNvSpPr>
          <p:nvPr>
            <p:ph type="pic" sz="quarter" idx="14"/>
          </p:nvPr>
        </p:nvSpPr>
        <p:spPr>
          <a:xfrm>
            <a:off x="9360733" y="-1798"/>
            <a:ext cx="2826990" cy="2854594"/>
          </a:xfrm>
          <a:custGeom>
            <a:avLst/>
            <a:gdLst>
              <a:gd name="connsiteX0" fmla="*/ 0 w 2826990"/>
              <a:gd name="connsiteY0" fmla="*/ 0 h 2854594"/>
              <a:gd name="connsiteX1" fmla="*/ 2826990 w 2826990"/>
              <a:gd name="connsiteY1" fmla="*/ 0 h 2854594"/>
              <a:gd name="connsiteX2" fmla="*/ 2826990 w 2826990"/>
              <a:gd name="connsiteY2" fmla="*/ 2854594 h 2854594"/>
              <a:gd name="connsiteX3" fmla="*/ 0 w 2826990"/>
              <a:gd name="connsiteY3" fmla="*/ 2854594 h 2854594"/>
            </a:gdLst>
            <a:ahLst/>
            <a:cxnLst>
              <a:cxn ang="0">
                <a:pos x="connsiteX0" y="connsiteY0"/>
              </a:cxn>
              <a:cxn ang="0">
                <a:pos x="connsiteX1" y="connsiteY1"/>
              </a:cxn>
              <a:cxn ang="0">
                <a:pos x="connsiteX2" y="connsiteY2"/>
              </a:cxn>
              <a:cxn ang="0">
                <a:pos x="connsiteX3" y="connsiteY3"/>
              </a:cxn>
            </a:cxnLst>
            <a:rect l="l" t="t" r="r" b="b"/>
            <a:pathLst>
              <a:path w="2826990" h="2854594">
                <a:moveTo>
                  <a:pt x="0" y="0"/>
                </a:moveTo>
                <a:lnTo>
                  <a:pt x="2826990" y="0"/>
                </a:lnTo>
                <a:lnTo>
                  <a:pt x="2826990" y="2854594"/>
                </a:lnTo>
                <a:lnTo>
                  <a:pt x="0" y="2854594"/>
                </a:lnTo>
                <a:close/>
              </a:path>
            </a:pathLst>
          </a:custGeom>
          <a:solidFill>
            <a:schemeClr val="accent6">
              <a:lumMod val="60000"/>
              <a:lumOff val="40000"/>
            </a:schemeClr>
          </a:solidFill>
        </p:spPr>
        <p:txBody>
          <a:bodyPr wrap="square">
            <a:noAutofit/>
          </a:bodyPr>
          <a:lstStyle/>
          <a:p>
            <a:r>
              <a:rPr lang="en-US"/>
              <a:t>Click icon to add picture</a:t>
            </a:r>
            <a:endParaRPr lang="en-US" dirty="0"/>
          </a:p>
        </p:txBody>
      </p:sp>
      <p:sp>
        <p:nvSpPr>
          <p:cNvPr id="30" name="Picture Placeholder 29">
            <a:extLst>
              <a:ext uri="{FF2B5EF4-FFF2-40B4-BE49-F238E27FC236}">
                <a16:creationId xmlns:a16="http://schemas.microsoft.com/office/drawing/2014/main" id="{53C819AA-E73C-44C7-9928-5E1A8A22BC5F}"/>
              </a:ext>
            </a:extLst>
          </p:cNvPr>
          <p:cNvSpPr>
            <a:spLocks noGrp="1"/>
          </p:cNvSpPr>
          <p:nvPr>
            <p:ph type="pic" sz="quarter" idx="15"/>
          </p:nvPr>
        </p:nvSpPr>
        <p:spPr>
          <a:xfrm>
            <a:off x="6514169" y="2856391"/>
            <a:ext cx="2846565" cy="4001609"/>
          </a:xfrm>
          <a:custGeom>
            <a:avLst/>
            <a:gdLst>
              <a:gd name="connsiteX0" fmla="*/ 2436721 w 2846565"/>
              <a:gd name="connsiteY0" fmla="*/ 0 h 4001609"/>
              <a:gd name="connsiteX1" fmla="*/ 2846565 w 2846565"/>
              <a:gd name="connsiteY1" fmla="*/ 0 h 4001609"/>
              <a:gd name="connsiteX2" fmla="*/ 2846565 w 2846565"/>
              <a:gd name="connsiteY2" fmla="*/ 4001609 h 4001609"/>
              <a:gd name="connsiteX3" fmla="*/ 2796 w 2846565"/>
              <a:gd name="connsiteY3" fmla="*/ 4001608 h 4001609"/>
              <a:gd name="connsiteX4" fmla="*/ 2796 w 2846565"/>
              <a:gd name="connsiteY4" fmla="*/ 2564348 h 4001609"/>
              <a:gd name="connsiteX5" fmla="*/ 0 w 2846565"/>
              <a:gd name="connsiteY5" fmla="*/ 2453758 h 4001609"/>
              <a:gd name="connsiteX6" fmla="*/ 2202875 w 2846565"/>
              <a:gd name="connsiteY6" fmla="*/ 12668 h 4001609"/>
              <a:gd name="connsiteX7" fmla="*/ 2436721 w 2846565"/>
              <a:gd name="connsiteY7" fmla="*/ 860 h 4001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46565" h="4001609">
                <a:moveTo>
                  <a:pt x="2436721" y="0"/>
                </a:moveTo>
                <a:lnTo>
                  <a:pt x="2846565" y="0"/>
                </a:lnTo>
                <a:lnTo>
                  <a:pt x="2846565" y="4001609"/>
                </a:lnTo>
                <a:lnTo>
                  <a:pt x="2796" y="4001608"/>
                </a:lnTo>
                <a:lnTo>
                  <a:pt x="2796" y="2564348"/>
                </a:lnTo>
                <a:lnTo>
                  <a:pt x="0" y="2453758"/>
                </a:lnTo>
                <a:cubicBezTo>
                  <a:pt x="0" y="1183283"/>
                  <a:pt x="965553" y="138326"/>
                  <a:pt x="2202875" y="12668"/>
                </a:cubicBezTo>
                <a:lnTo>
                  <a:pt x="2436721" y="860"/>
                </a:lnTo>
                <a:close/>
              </a:path>
            </a:pathLst>
          </a:custGeom>
          <a:solidFill>
            <a:schemeClr val="accent6">
              <a:lumMod val="60000"/>
              <a:lumOff val="40000"/>
            </a:schemeClr>
          </a:solidFill>
        </p:spPr>
        <p:txBody>
          <a:bodyPr wrap="square">
            <a:noAutofit/>
          </a:bodyPr>
          <a:lstStyle>
            <a:lvl1pPr algn="r">
              <a:defRPr/>
            </a:lvl1pPr>
          </a:lstStyle>
          <a:p>
            <a:r>
              <a:rPr lang="en-US"/>
              <a:t>Click icon to add picture</a:t>
            </a:r>
            <a:endParaRPr lang="en-US" dirty="0"/>
          </a:p>
        </p:txBody>
      </p:sp>
      <p:sp>
        <p:nvSpPr>
          <p:cNvPr id="33" name="Picture Placeholder 32">
            <a:extLst>
              <a:ext uri="{FF2B5EF4-FFF2-40B4-BE49-F238E27FC236}">
                <a16:creationId xmlns:a16="http://schemas.microsoft.com/office/drawing/2014/main" id="{64635F40-0058-44E0-95CD-8FFAE1876473}"/>
              </a:ext>
            </a:extLst>
          </p:cNvPr>
          <p:cNvSpPr>
            <a:spLocks noGrp="1"/>
          </p:cNvSpPr>
          <p:nvPr>
            <p:ph type="pic" sz="quarter" idx="16"/>
          </p:nvPr>
        </p:nvSpPr>
        <p:spPr>
          <a:xfrm>
            <a:off x="9356456" y="2828943"/>
            <a:ext cx="2835544" cy="4038805"/>
          </a:xfrm>
          <a:custGeom>
            <a:avLst/>
            <a:gdLst>
              <a:gd name="connsiteX0" fmla="*/ 0 w 2835544"/>
              <a:gd name="connsiteY0" fmla="*/ 0 h 4038805"/>
              <a:gd name="connsiteX1" fmla="*/ 2835544 w 2835544"/>
              <a:gd name="connsiteY1" fmla="*/ 0 h 4038805"/>
              <a:gd name="connsiteX2" fmla="*/ 2835544 w 2835544"/>
              <a:gd name="connsiteY2" fmla="*/ 4038805 h 4038805"/>
              <a:gd name="connsiteX3" fmla="*/ 0 w 2835544"/>
              <a:gd name="connsiteY3" fmla="*/ 4038805 h 4038805"/>
            </a:gdLst>
            <a:ahLst/>
            <a:cxnLst>
              <a:cxn ang="0">
                <a:pos x="connsiteX0" y="connsiteY0"/>
              </a:cxn>
              <a:cxn ang="0">
                <a:pos x="connsiteX1" y="connsiteY1"/>
              </a:cxn>
              <a:cxn ang="0">
                <a:pos x="connsiteX2" y="connsiteY2"/>
              </a:cxn>
              <a:cxn ang="0">
                <a:pos x="connsiteX3" y="connsiteY3"/>
              </a:cxn>
            </a:cxnLst>
            <a:rect l="l" t="t" r="r" b="b"/>
            <a:pathLst>
              <a:path w="2835544" h="4038805">
                <a:moveTo>
                  <a:pt x="0" y="0"/>
                </a:moveTo>
                <a:lnTo>
                  <a:pt x="2835544" y="0"/>
                </a:lnTo>
                <a:lnTo>
                  <a:pt x="2835544" y="4038805"/>
                </a:lnTo>
                <a:lnTo>
                  <a:pt x="0" y="4038805"/>
                </a:lnTo>
                <a:close/>
              </a:path>
            </a:pathLst>
          </a:custGeom>
          <a:solidFill>
            <a:schemeClr val="accent6"/>
          </a:solidFill>
        </p:spPr>
        <p:txBody>
          <a:bodyPr wrap="square">
            <a:noAutofit/>
          </a:bodyPr>
          <a:lstStyle/>
          <a:p>
            <a:r>
              <a:rPr lang="en-US"/>
              <a:t>Click icon to add picture</a:t>
            </a:r>
            <a:endParaRPr lang="en-US" dirty="0"/>
          </a:p>
        </p:txBody>
      </p:sp>
      <p:sp>
        <p:nvSpPr>
          <p:cNvPr id="2" name="Date Placeholder 1">
            <a:extLst>
              <a:ext uri="{FF2B5EF4-FFF2-40B4-BE49-F238E27FC236}">
                <a16:creationId xmlns:a16="http://schemas.microsoft.com/office/drawing/2014/main" id="{2A2485D4-41D3-4182-8DFE-2E0713EC0B8A}"/>
              </a:ext>
            </a:extLst>
          </p:cNvPr>
          <p:cNvSpPr>
            <a:spLocks noGrp="1"/>
          </p:cNvSpPr>
          <p:nvPr>
            <p:ph type="dt" sz="half" idx="10"/>
          </p:nvPr>
        </p:nvSpPr>
        <p:spPr/>
        <p:txBody>
          <a:bodyPr/>
          <a:lstStyle>
            <a:lvl1pPr>
              <a:defRPr>
                <a:solidFill>
                  <a:schemeClr val="bg2"/>
                </a:solidFill>
              </a:defRPr>
            </a:lvl1pPr>
          </a:lstStyle>
          <a:p>
            <a:r>
              <a:rPr lang="en-US" dirty="0"/>
              <a:t>2/8/20XX</a:t>
            </a:r>
          </a:p>
        </p:txBody>
      </p:sp>
      <p:sp>
        <p:nvSpPr>
          <p:cNvPr id="4" name="Slide Number Placeholder 3">
            <a:extLst>
              <a:ext uri="{FF2B5EF4-FFF2-40B4-BE49-F238E27FC236}">
                <a16:creationId xmlns:a16="http://schemas.microsoft.com/office/drawing/2014/main" id="{545EBFEA-4321-48C4-9CA1-43517540C698}"/>
              </a:ext>
            </a:extLst>
          </p:cNvPr>
          <p:cNvSpPr>
            <a:spLocks noGrp="1"/>
          </p:cNvSpPr>
          <p:nvPr>
            <p:ph type="sldNum" sz="quarter" idx="12"/>
          </p:nvPr>
        </p:nvSpPr>
        <p:spPr/>
        <p:txBody>
          <a:bodyPr/>
          <a:lstStyle>
            <a:lvl1pPr>
              <a:defRPr>
                <a:solidFill>
                  <a:schemeClr val="bg2"/>
                </a:solidFill>
              </a:defRPr>
            </a:lvl1pPr>
          </a:lstStyle>
          <a:p>
            <a:fld id="{08AB70BE-1769-45B8-85A6-0C837432C7E6}" type="slidenum">
              <a:rPr lang="en-US" smtClean="0"/>
              <a:pPr/>
              <a:t>‹#›</a:t>
            </a:fld>
            <a:endParaRPr lang="en-US" dirty="0"/>
          </a:p>
        </p:txBody>
      </p:sp>
    </p:spTree>
    <p:extLst>
      <p:ext uri="{BB962C8B-B14F-4D97-AF65-F5344CB8AC3E}">
        <p14:creationId xmlns:p14="http://schemas.microsoft.com/office/powerpoint/2010/main" val="21205784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3_Introduction">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7624BCA1-E0EF-42A1-B762-D68E4B984818}"/>
              </a:ext>
              <a:ext uri="{C183D7F6-B498-43B3-948B-1728B52AA6E4}">
                <adec:decorative xmlns:adec="http://schemas.microsoft.com/office/drawing/2017/decorative" val="1"/>
              </a:ext>
            </a:extLst>
          </p:cNvPr>
          <p:cNvSpPr/>
          <p:nvPr userDrawn="1"/>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Shape 7">
            <a:extLst>
              <a:ext uri="{FF2B5EF4-FFF2-40B4-BE49-F238E27FC236}">
                <a16:creationId xmlns:a16="http://schemas.microsoft.com/office/drawing/2014/main" id="{05C258CF-58AC-4C7A-A953-392693E55383}"/>
              </a:ext>
              <a:ext uri="{C183D7F6-B498-43B3-948B-1728B52AA6E4}">
                <adec:decorative xmlns:adec="http://schemas.microsoft.com/office/drawing/2017/decorative" val="1"/>
              </a:ext>
            </a:extLst>
          </p:cNvPr>
          <p:cNvSpPr/>
          <p:nvPr userDrawn="1"/>
        </p:nvSpPr>
        <p:spPr>
          <a:xfrm>
            <a:off x="0" y="-3537"/>
            <a:ext cx="12192000" cy="4463002"/>
          </a:xfrm>
          <a:custGeom>
            <a:avLst/>
            <a:gdLst>
              <a:gd name="connsiteX0" fmla="*/ 0 w 12192000"/>
              <a:gd name="connsiteY0" fmla="*/ 0 h 4463002"/>
              <a:gd name="connsiteX1" fmla="*/ 12192000 w 12192000"/>
              <a:gd name="connsiteY1" fmla="*/ 0 h 4463002"/>
              <a:gd name="connsiteX2" fmla="*/ 12192000 w 12192000"/>
              <a:gd name="connsiteY2" fmla="*/ 4463002 h 4463002"/>
              <a:gd name="connsiteX3" fmla="*/ 12190378 w 12192000"/>
              <a:gd name="connsiteY3" fmla="*/ 4428749 h 4463002"/>
              <a:gd name="connsiteX4" fmla="*/ 9998648 w 12192000"/>
              <a:gd name="connsiteY4" fmla="*/ 2223060 h 4463002"/>
              <a:gd name="connsiteX5" fmla="*/ 9764803 w 12192000"/>
              <a:gd name="connsiteY5" fmla="*/ 2211252 h 4463002"/>
              <a:gd name="connsiteX6" fmla="*/ 9764803 w 12192000"/>
              <a:gd name="connsiteY6" fmla="*/ 2210393 h 4463002"/>
              <a:gd name="connsiteX7" fmla="*/ 9747766 w 12192000"/>
              <a:gd name="connsiteY7" fmla="*/ 2210393 h 4463002"/>
              <a:gd name="connsiteX8" fmla="*/ 8245750 w 12192000"/>
              <a:gd name="connsiteY8" fmla="*/ 2210393 h 4463002"/>
              <a:gd name="connsiteX9" fmla="*/ 7449050 w 12192000"/>
              <a:gd name="connsiteY9" fmla="*/ 2210393 h 4463002"/>
              <a:gd name="connsiteX10" fmla="*/ 7294008 w 12192000"/>
              <a:gd name="connsiteY10" fmla="*/ 2210393 h 4463002"/>
              <a:gd name="connsiteX11" fmla="*/ 6051190 w 12192000"/>
              <a:gd name="connsiteY11" fmla="*/ 2210393 h 4463002"/>
              <a:gd name="connsiteX12" fmla="*/ 5343524 w 12192000"/>
              <a:gd name="connsiteY12" fmla="*/ 2210393 h 4463002"/>
              <a:gd name="connsiteX13" fmla="*/ 5343524 w 12192000"/>
              <a:gd name="connsiteY13" fmla="*/ 2209238 h 4463002"/>
              <a:gd name="connsiteX14" fmla="*/ 0 w 12192000"/>
              <a:gd name="connsiteY14" fmla="*/ 2209238 h 4463002"/>
              <a:gd name="connsiteX0" fmla="*/ 0 w 12192000"/>
              <a:gd name="connsiteY0" fmla="*/ 0 h 4463002"/>
              <a:gd name="connsiteX1" fmla="*/ 12192000 w 12192000"/>
              <a:gd name="connsiteY1" fmla="*/ 0 h 4463002"/>
              <a:gd name="connsiteX2" fmla="*/ 12192000 w 12192000"/>
              <a:gd name="connsiteY2" fmla="*/ 4463002 h 4463002"/>
              <a:gd name="connsiteX3" fmla="*/ 12190378 w 12192000"/>
              <a:gd name="connsiteY3" fmla="*/ 4428749 h 4463002"/>
              <a:gd name="connsiteX4" fmla="*/ 9998648 w 12192000"/>
              <a:gd name="connsiteY4" fmla="*/ 2223060 h 4463002"/>
              <a:gd name="connsiteX5" fmla="*/ 9764803 w 12192000"/>
              <a:gd name="connsiteY5" fmla="*/ 2211252 h 4463002"/>
              <a:gd name="connsiteX6" fmla="*/ 9764803 w 12192000"/>
              <a:gd name="connsiteY6" fmla="*/ 2210393 h 4463002"/>
              <a:gd name="connsiteX7" fmla="*/ 9747766 w 12192000"/>
              <a:gd name="connsiteY7" fmla="*/ 2210393 h 4463002"/>
              <a:gd name="connsiteX8" fmla="*/ 8245750 w 12192000"/>
              <a:gd name="connsiteY8" fmla="*/ 2210393 h 4463002"/>
              <a:gd name="connsiteX9" fmla="*/ 7449050 w 12192000"/>
              <a:gd name="connsiteY9" fmla="*/ 2210393 h 4463002"/>
              <a:gd name="connsiteX10" fmla="*/ 7294008 w 12192000"/>
              <a:gd name="connsiteY10" fmla="*/ 2210393 h 4463002"/>
              <a:gd name="connsiteX11" fmla="*/ 5343524 w 12192000"/>
              <a:gd name="connsiteY11" fmla="*/ 2210393 h 4463002"/>
              <a:gd name="connsiteX12" fmla="*/ 5343524 w 12192000"/>
              <a:gd name="connsiteY12" fmla="*/ 2209238 h 4463002"/>
              <a:gd name="connsiteX13" fmla="*/ 0 w 12192000"/>
              <a:gd name="connsiteY13" fmla="*/ 2209238 h 4463002"/>
              <a:gd name="connsiteX14" fmla="*/ 0 w 12192000"/>
              <a:gd name="connsiteY14" fmla="*/ 0 h 4463002"/>
              <a:gd name="connsiteX0" fmla="*/ 0 w 12192000"/>
              <a:gd name="connsiteY0" fmla="*/ 0 h 4463002"/>
              <a:gd name="connsiteX1" fmla="*/ 12192000 w 12192000"/>
              <a:gd name="connsiteY1" fmla="*/ 0 h 4463002"/>
              <a:gd name="connsiteX2" fmla="*/ 12192000 w 12192000"/>
              <a:gd name="connsiteY2" fmla="*/ 4463002 h 4463002"/>
              <a:gd name="connsiteX3" fmla="*/ 12190378 w 12192000"/>
              <a:gd name="connsiteY3" fmla="*/ 4428749 h 4463002"/>
              <a:gd name="connsiteX4" fmla="*/ 9998648 w 12192000"/>
              <a:gd name="connsiteY4" fmla="*/ 2223060 h 4463002"/>
              <a:gd name="connsiteX5" fmla="*/ 9764803 w 12192000"/>
              <a:gd name="connsiteY5" fmla="*/ 2211252 h 4463002"/>
              <a:gd name="connsiteX6" fmla="*/ 9764803 w 12192000"/>
              <a:gd name="connsiteY6" fmla="*/ 2210393 h 4463002"/>
              <a:gd name="connsiteX7" fmla="*/ 9747766 w 12192000"/>
              <a:gd name="connsiteY7" fmla="*/ 2210393 h 4463002"/>
              <a:gd name="connsiteX8" fmla="*/ 8245750 w 12192000"/>
              <a:gd name="connsiteY8" fmla="*/ 2210393 h 4463002"/>
              <a:gd name="connsiteX9" fmla="*/ 7449050 w 12192000"/>
              <a:gd name="connsiteY9" fmla="*/ 2210393 h 4463002"/>
              <a:gd name="connsiteX10" fmla="*/ 5343524 w 12192000"/>
              <a:gd name="connsiteY10" fmla="*/ 2210393 h 4463002"/>
              <a:gd name="connsiteX11" fmla="*/ 5343524 w 12192000"/>
              <a:gd name="connsiteY11" fmla="*/ 2209238 h 4463002"/>
              <a:gd name="connsiteX12" fmla="*/ 0 w 12192000"/>
              <a:gd name="connsiteY12" fmla="*/ 2209238 h 4463002"/>
              <a:gd name="connsiteX13" fmla="*/ 0 w 12192000"/>
              <a:gd name="connsiteY13" fmla="*/ 0 h 4463002"/>
              <a:gd name="connsiteX0" fmla="*/ 0 w 12192000"/>
              <a:gd name="connsiteY0" fmla="*/ 0 h 4463002"/>
              <a:gd name="connsiteX1" fmla="*/ 12192000 w 12192000"/>
              <a:gd name="connsiteY1" fmla="*/ 0 h 4463002"/>
              <a:gd name="connsiteX2" fmla="*/ 12192000 w 12192000"/>
              <a:gd name="connsiteY2" fmla="*/ 4463002 h 4463002"/>
              <a:gd name="connsiteX3" fmla="*/ 12190378 w 12192000"/>
              <a:gd name="connsiteY3" fmla="*/ 4428749 h 4463002"/>
              <a:gd name="connsiteX4" fmla="*/ 9998648 w 12192000"/>
              <a:gd name="connsiteY4" fmla="*/ 2223060 h 4463002"/>
              <a:gd name="connsiteX5" fmla="*/ 9764803 w 12192000"/>
              <a:gd name="connsiteY5" fmla="*/ 2211252 h 4463002"/>
              <a:gd name="connsiteX6" fmla="*/ 9764803 w 12192000"/>
              <a:gd name="connsiteY6" fmla="*/ 2210393 h 4463002"/>
              <a:gd name="connsiteX7" fmla="*/ 9747766 w 12192000"/>
              <a:gd name="connsiteY7" fmla="*/ 2210393 h 4463002"/>
              <a:gd name="connsiteX8" fmla="*/ 8245750 w 12192000"/>
              <a:gd name="connsiteY8" fmla="*/ 2210393 h 4463002"/>
              <a:gd name="connsiteX9" fmla="*/ 5343524 w 12192000"/>
              <a:gd name="connsiteY9" fmla="*/ 2210393 h 4463002"/>
              <a:gd name="connsiteX10" fmla="*/ 5343524 w 12192000"/>
              <a:gd name="connsiteY10" fmla="*/ 2209238 h 4463002"/>
              <a:gd name="connsiteX11" fmla="*/ 0 w 12192000"/>
              <a:gd name="connsiteY11" fmla="*/ 2209238 h 4463002"/>
              <a:gd name="connsiteX12" fmla="*/ 0 w 12192000"/>
              <a:gd name="connsiteY12" fmla="*/ 0 h 4463002"/>
              <a:gd name="connsiteX0" fmla="*/ 0 w 12192000"/>
              <a:gd name="connsiteY0" fmla="*/ 0 h 4463002"/>
              <a:gd name="connsiteX1" fmla="*/ 12192000 w 12192000"/>
              <a:gd name="connsiteY1" fmla="*/ 0 h 4463002"/>
              <a:gd name="connsiteX2" fmla="*/ 12192000 w 12192000"/>
              <a:gd name="connsiteY2" fmla="*/ 4463002 h 4463002"/>
              <a:gd name="connsiteX3" fmla="*/ 12190378 w 12192000"/>
              <a:gd name="connsiteY3" fmla="*/ 4428749 h 4463002"/>
              <a:gd name="connsiteX4" fmla="*/ 9998648 w 12192000"/>
              <a:gd name="connsiteY4" fmla="*/ 2223060 h 4463002"/>
              <a:gd name="connsiteX5" fmla="*/ 9764803 w 12192000"/>
              <a:gd name="connsiteY5" fmla="*/ 2211252 h 4463002"/>
              <a:gd name="connsiteX6" fmla="*/ 9764803 w 12192000"/>
              <a:gd name="connsiteY6" fmla="*/ 2210393 h 4463002"/>
              <a:gd name="connsiteX7" fmla="*/ 9747766 w 12192000"/>
              <a:gd name="connsiteY7" fmla="*/ 2210393 h 4463002"/>
              <a:gd name="connsiteX8" fmla="*/ 5343524 w 12192000"/>
              <a:gd name="connsiteY8" fmla="*/ 2210393 h 4463002"/>
              <a:gd name="connsiteX9" fmla="*/ 5343524 w 12192000"/>
              <a:gd name="connsiteY9" fmla="*/ 2209238 h 4463002"/>
              <a:gd name="connsiteX10" fmla="*/ 0 w 12192000"/>
              <a:gd name="connsiteY10" fmla="*/ 2209238 h 4463002"/>
              <a:gd name="connsiteX11" fmla="*/ 0 w 12192000"/>
              <a:gd name="connsiteY11" fmla="*/ 0 h 4463002"/>
              <a:gd name="connsiteX0" fmla="*/ 0 w 12192000"/>
              <a:gd name="connsiteY0" fmla="*/ 0 h 4463002"/>
              <a:gd name="connsiteX1" fmla="*/ 12192000 w 12192000"/>
              <a:gd name="connsiteY1" fmla="*/ 0 h 4463002"/>
              <a:gd name="connsiteX2" fmla="*/ 12192000 w 12192000"/>
              <a:gd name="connsiteY2" fmla="*/ 4463002 h 4463002"/>
              <a:gd name="connsiteX3" fmla="*/ 12190378 w 12192000"/>
              <a:gd name="connsiteY3" fmla="*/ 4428749 h 4463002"/>
              <a:gd name="connsiteX4" fmla="*/ 9998648 w 12192000"/>
              <a:gd name="connsiteY4" fmla="*/ 2223060 h 4463002"/>
              <a:gd name="connsiteX5" fmla="*/ 9764803 w 12192000"/>
              <a:gd name="connsiteY5" fmla="*/ 2211252 h 4463002"/>
              <a:gd name="connsiteX6" fmla="*/ 9764803 w 12192000"/>
              <a:gd name="connsiteY6" fmla="*/ 2210393 h 4463002"/>
              <a:gd name="connsiteX7" fmla="*/ 9747766 w 12192000"/>
              <a:gd name="connsiteY7" fmla="*/ 2210393 h 4463002"/>
              <a:gd name="connsiteX8" fmla="*/ 5343524 w 12192000"/>
              <a:gd name="connsiteY8" fmla="*/ 2210393 h 4463002"/>
              <a:gd name="connsiteX9" fmla="*/ 0 w 12192000"/>
              <a:gd name="connsiteY9" fmla="*/ 2209238 h 4463002"/>
              <a:gd name="connsiteX10" fmla="*/ 0 w 12192000"/>
              <a:gd name="connsiteY10" fmla="*/ 0 h 4463002"/>
              <a:gd name="connsiteX0" fmla="*/ 0 w 12192000"/>
              <a:gd name="connsiteY0" fmla="*/ 0 h 4463002"/>
              <a:gd name="connsiteX1" fmla="*/ 12192000 w 12192000"/>
              <a:gd name="connsiteY1" fmla="*/ 0 h 4463002"/>
              <a:gd name="connsiteX2" fmla="*/ 12192000 w 12192000"/>
              <a:gd name="connsiteY2" fmla="*/ 4463002 h 4463002"/>
              <a:gd name="connsiteX3" fmla="*/ 12190378 w 12192000"/>
              <a:gd name="connsiteY3" fmla="*/ 4428749 h 4463002"/>
              <a:gd name="connsiteX4" fmla="*/ 9998648 w 12192000"/>
              <a:gd name="connsiteY4" fmla="*/ 2223060 h 4463002"/>
              <a:gd name="connsiteX5" fmla="*/ 9764803 w 12192000"/>
              <a:gd name="connsiteY5" fmla="*/ 2211252 h 4463002"/>
              <a:gd name="connsiteX6" fmla="*/ 9764803 w 12192000"/>
              <a:gd name="connsiteY6" fmla="*/ 2210393 h 4463002"/>
              <a:gd name="connsiteX7" fmla="*/ 9747766 w 12192000"/>
              <a:gd name="connsiteY7" fmla="*/ 2210393 h 4463002"/>
              <a:gd name="connsiteX8" fmla="*/ 0 w 12192000"/>
              <a:gd name="connsiteY8" fmla="*/ 2209238 h 4463002"/>
              <a:gd name="connsiteX9" fmla="*/ 0 w 12192000"/>
              <a:gd name="connsiteY9" fmla="*/ 0 h 4463002"/>
              <a:gd name="connsiteX0" fmla="*/ 0 w 12192000"/>
              <a:gd name="connsiteY0" fmla="*/ 0 h 4463002"/>
              <a:gd name="connsiteX1" fmla="*/ 12192000 w 12192000"/>
              <a:gd name="connsiteY1" fmla="*/ 0 h 4463002"/>
              <a:gd name="connsiteX2" fmla="*/ 12192000 w 12192000"/>
              <a:gd name="connsiteY2" fmla="*/ 4463002 h 4463002"/>
              <a:gd name="connsiteX3" fmla="*/ 12190378 w 12192000"/>
              <a:gd name="connsiteY3" fmla="*/ 4428749 h 4463002"/>
              <a:gd name="connsiteX4" fmla="*/ 9998648 w 12192000"/>
              <a:gd name="connsiteY4" fmla="*/ 2223060 h 4463002"/>
              <a:gd name="connsiteX5" fmla="*/ 9764803 w 12192000"/>
              <a:gd name="connsiteY5" fmla="*/ 2211252 h 4463002"/>
              <a:gd name="connsiteX6" fmla="*/ 9764803 w 12192000"/>
              <a:gd name="connsiteY6" fmla="*/ 2210393 h 4463002"/>
              <a:gd name="connsiteX7" fmla="*/ 0 w 12192000"/>
              <a:gd name="connsiteY7" fmla="*/ 2209238 h 4463002"/>
              <a:gd name="connsiteX8" fmla="*/ 0 w 12192000"/>
              <a:gd name="connsiteY8" fmla="*/ 0 h 446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4463002">
                <a:moveTo>
                  <a:pt x="0" y="0"/>
                </a:moveTo>
                <a:lnTo>
                  <a:pt x="12192000" y="0"/>
                </a:lnTo>
                <a:lnTo>
                  <a:pt x="12192000" y="4463002"/>
                </a:lnTo>
                <a:cubicBezTo>
                  <a:pt x="12191459" y="4451584"/>
                  <a:pt x="12190919" y="4440167"/>
                  <a:pt x="12190378" y="4428749"/>
                </a:cubicBezTo>
                <a:cubicBezTo>
                  <a:pt x="12079768" y="3266647"/>
                  <a:pt x="11158638" y="2340865"/>
                  <a:pt x="9998648" y="2223060"/>
                </a:cubicBezTo>
                <a:lnTo>
                  <a:pt x="9764803" y="2211252"/>
                </a:lnTo>
                <a:lnTo>
                  <a:pt x="9764803" y="2210393"/>
                </a:lnTo>
                <a:lnTo>
                  <a:pt x="0" y="2209238"/>
                </a:lnTo>
                <a:lnTo>
                  <a:pt x="0" y="0"/>
                </a:lnTo>
                <a:close/>
              </a:path>
            </a:pathLst>
          </a:custGeom>
          <a:solidFill>
            <a:schemeClr val="accent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Shape 8">
            <a:extLst>
              <a:ext uri="{FF2B5EF4-FFF2-40B4-BE49-F238E27FC236}">
                <a16:creationId xmlns:a16="http://schemas.microsoft.com/office/drawing/2014/main" id="{5F9CDC83-34B8-4E32-84EC-92854CEE4996}"/>
              </a:ext>
              <a:ext uri="{C183D7F6-B498-43B3-948B-1728B52AA6E4}">
                <adec:decorative xmlns:adec="http://schemas.microsoft.com/office/drawing/2017/decorative" val="1"/>
              </a:ext>
            </a:extLst>
          </p:cNvPr>
          <p:cNvSpPr/>
          <p:nvPr userDrawn="1"/>
        </p:nvSpPr>
        <p:spPr>
          <a:xfrm>
            <a:off x="0" y="-3537"/>
            <a:ext cx="12192000" cy="4463002"/>
          </a:xfrm>
          <a:custGeom>
            <a:avLst/>
            <a:gdLst>
              <a:gd name="connsiteX0" fmla="*/ 0 w 12192000"/>
              <a:gd name="connsiteY0" fmla="*/ 0 h 4463002"/>
              <a:gd name="connsiteX1" fmla="*/ 12192000 w 12192000"/>
              <a:gd name="connsiteY1" fmla="*/ 0 h 4463002"/>
              <a:gd name="connsiteX2" fmla="*/ 12192000 w 12192000"/>
              <a:gd name="connsiteY2" fmla="*/ 4463002 h 4463002"/>
              <a:gd name="connsiteX3" fmla="*/ 12190378 w 12192000"/>
              <a:gd name="connsiteY3" fmla="*/ 4428749 h 4463002"/>
              <a:gd name="connsiteX4" fmla="*/ 9998648 w 12192000"/>
              <a:gd name="connsiteY4" fmla="*/ 2223060 h 4463002"/>
              <a:gd name="connsiteX5" fmla="*/ 9764803 w 12192000"/>
              <a:gd name="connsiteY5" fmla="*/ 2211252 h 4463002"/>
              <a:gd name="connsiteX6" fmla="*/ 9764803 w 12192000"/>
              <a:gd name="connsiteY6" fmla="*/ 2210393 h 4463002"/>
              <a:gd name="connsiteX7" fmla="*/ 9747766 w 12192000"/>
              <a:gd name="connsiteY7" fmla="*/ 2210393 h 4463002"/>
              <a:gd name="connsiteX8" fmla="*/ 8245750 w 12192000"/>
              <a:gd name="connsiteY8" fmla="*/ 2210393 h 4463002"/>
              <a:gd name="connsiteX9" fmla="*/ 7449050 w 12192000"/>
              <a:gd name="connsiteY9" fmla="*/ 2210393 h 4463002"/>
              <a:gd name="connsiteX10" fmla="*/ 7294008 w 12192000"/>
              <a:gd name="connsiteY10" fmla="*/ 2210393 h 4463002"/>
              <a:gd name="connsiteX11" fmla="*/ 6051190 w 12192000"/>
              <a:gd name="connsiteY11" fmla="*/ 2210393 h 4463002"/>
              <a:gd name="connsiteX12" fmla="*/ 5343524 w 12192000"/>
              <a:gd name="connsiteY12" fmla="*/ 2210393 h 4463002"/>
              <a:gd name="connsiteX13" fmla="*/ 5343524 w 12192000"/>
              <a:gd name="connsiteY13" fmla="*/ 2209238 h 4463002"/>
              <a:gd name="connsiteX14" fmla="*/ 0 w 12192000"/>
              <a:gd name="connsiteY14" fmla="*/ 2209238 h 4463002"/>
              <a:gd name="connsiteX0" fmla="*/ 0 w 12192000"/>
              <a:gd name="connsiteY0" fmla="*/ 0 h 4463002"/>
              <a:gd name="connsiteX1" fmla="*/ 12192000 w 12192000"/>
              <a:gd name="connsiteY1" fmla="*/ 0 h 4463002"/>
              <a:gd name="connsiteX2" fmla="*/ 12192000 w 12192000"/>
              <a:gd name="connsiteY2" fmla="*/ 4463002 h 4463002"/>
              <a:gd name="connsiteX3" fmla="*/ 12190378 w 12192000"/>
              <a:gd name="connsiteY3" fmla="*/ 4428749 h 4463002"/>
              <a:gd name="connsiteX4" fmla="*/ 9998648 w 12192000"/>
              <a:gd name="connsiteY4" fmla="*/ 2223060 h 4463002"/>
              <a:gd name="connsiteX5" fmla="*/ 9764803 w 12192000"/>
              <a:gd name="connsiteY5" fmla="*/ 2211252 h 4463002"/>
              <a:gd name="connsiteX6" fmla="*/ 9764803 w 12192000"/>
              <a:gd name="connsiteY6" fmla="*/ 2210393 h 4463002"/>
              <a:gd name="connsiteX7" fmla="*/ 9747766 w 12192000"/>
              <a:gd name="connsiteY7" fmla="*/ 2210393 h 4463002"/>
              <a:gd name="connsiteX8" fmla="*/ 8245750 w 12192000"/>
              <a:gd name="connsiteY8" fmla="*/ 2210393 h 4463002"/>
              <a:gd name="connsiteX9" fmla="*/ 7449050 w 12192000"/>
              <a:gd name="connsiteY9" fmla="*/ 2210393 h 4463002"/>
              <a:gd name="connsiteX10" fmla="*/ 7294008 w 12192000"/>
              <a:gd name="connsiteY10" fmla="*/ 2210393 h 4463002"/>
              <a:gd name="connsiteX11" fmla="*/ 5343524 w 12192000"/>
              <a:gd name="connsiteY11" fmla="*/ 2210393 h 4463002"/>
              <a:gd name="connsiteX12" fmla="*/ 5343524 w 12192000"/>
              <a:gd name="connsiteY12" fmla="*/ 2209238 h 4463002"/>
              <a:gd name="connsiteX13" fmla="*/ 0 w 12192000"/>
              <a:gd name="connsiteY13" fmla="*/ 2209238 h 4463002"/>
              <a:gd name="connsiteX14" fmla="*/ 0 w 12192000"/>
              <a:gd name="connsiteY14" fmla="*/ 0 h 4463002"/>
              <a:gd name="connsiteX0" fmla="*/ 0 w 12192000"/>
              <a:gd name="connsiteY0" fmla="*/ 0 h 4463002"/>
              <a:gd name="connsiteX1" fmla="*/ 12192000 w 12192000"/>
              <a:gd name="connsiteY1" fmla="*/ 0 h 4463002"/>
              <a:gd name="connsiteX2" fmla="*/ 12192000 w 12192000"/>
              <a:gd name="connsiteY2" fmla="*/ 4463002 h 4463002"/>
              <a:gd name="connsiteX3" fmla="*/ 12190378 w 12192000"/>
              <a:gd name="connsiteY3" fmla="*/ 4428749 h 4463002"/>
              <a:gd name="connsiteX4" fmla="*/ 9998648 w 12192000"/>
              <a:gd name="connsiteY4" fmla="*/ 2223060 h 4463002"/>
              <a:gd name="connsiteX5" fmla="*/ 9764803 w 12192000"/>
              <a:gd name="connsiteY5" fmla="*/ 2211252 h 4463002"/>
              <a:gd name="connsiteX6" fmla="*/ 9764803 w 12192000"/>
              <a:gd name="connsiteY6" fmla="*/ 2210393 h 4463002"/>
              <a:gd name="connsiteX7" fmla="*/ 9747766 w 12192000"/>
              <a:gd name="connsiteY7" fmla="*/ 2210393 h 4463002"/>
              <a:gd name="connsiteX8" fmla="*/ 8245750 w 12192000"/>
              <a:gd name="connsiteY8" fmla="*/ 2210393 h 4463002"/>
              <a:gd name="connsiteX9" fmla="*/ 7449050 w 12192000"/>
              <a:gd name="connsiteY9" fmla="*/ 2210393 h 4463002"/>
              <a:gd name="connsiteX10" fmla="*/ 5343524 w 12192000"/>
              <a:gd name="connsiteY10" fmla="*/ 2210393 h 4463002"/>
              <a:gd name="connsiteX11" fmla="*/ 5343524 w 12192000"/>
              <a:gd name="connsiteY11" fmla="*/ 2209238 h 4463002"/>
              <a:gd name="connsiteX12" fmla="*/ 0 w 12192000"/>
              <a:gd name="connsiteY12" fmla="*/ 2209238 h 4463002"/>
              <a:gd name="connsiteX13" fmla="*/ 0 w 12192000"/>
              <a:gd name="connsiteY13" fmla="*/ 0 h 4463002"/>
              <a:gd name="connsiteX0" fmla="*/ 0 w 12192000"/>
              <a:gd name="connsiteY0" fmla="*/ 0 h 4463002"/>
              <a:gd name="connsiteX1" fmla="*/ 12192000 w 12192000"/>
              <a:gd name="connsiteY1" fmla="*/ 0 h 4463002"/>
              <a:gd name="connsiteX2" fmla="*/ 12192000 w 12192000"/>
              <a:gd name="connsiteY2" fmla="*/ 4463002 h 4463002"/>
              <a:gd name="connsiteX3" fmla="*/ 12190378 w 12192000"/>
              <a:gd name="connsiteY3" fmla="*/ 4428749 h 4463002"/>
              <a:gd name="connsiteX4" fmla="*/ 9998648 w 12192000"/>
              <a:gd name="connsiteY4" fmla="*/ 2223060 h 4463002"/>
              <a:gd name="connsiteX5" fmla="*/ 9764803 w 12192000"/>
              <a:gd name="connsiteY5" fmla="*/ 2211252 h 4463002"/>
              <a:gd name="connsiteX6" fmla="*/ 9764803 w 12192000"/>
              <a:gd name="connsiteY6" fmla="*/ 2210393 h 4463002"/>
              <a:gd name="connsiteX7" fmla="*/ 9747766 w 12192000"/>
              <a:gd name="connsiteY7" fmla="*/ 2210393 h 4463002"/>
              <a:gd name="connsiteX8" fmla="*/ 8245750 w 12192000"/>
              <a:gd name="connsiteY8" fmla="*/ 2210393 h 4463002"/>
              <a:gd name="connsiteX9" fmla="*/ 5343524 w 12192000"/>
              <a:gd name="connsiteY9" fmla="*/ 2210393 h 4463002"/>
              <a:gd name="connsiteX10" fmla="*/ 5343524 w 12192000"/>
              <a:gd name="connsiteY10" fmla="*/ 2209238 h 4463002"/>
              <a:gd name="connsiteX11" fmla="*/ 0 w 12192000"/>
              <a:gd name="connsiteY11" fmla="*/ 2209238 h 4463002"/>
              <a:gd name="connsiteX12" fmla="*/ 0 w 12192000"/>
              <a:gd name="connsiteY12" fmla="*/ 0 h 4463002"/>
              <a:gd name="connsiteX0" fmla="*/ 0 w 12192000"/>
              <a:gd name="connsiteY0" fmla="*/ 0 h 4463002"/>
              <a:gd name="connsiteX1" fmla="*/ 12192000 w 12192000"/>
              <a:gd name="connsiteY1" fmla="*/ 0 h 4463002"/>
              <a:gd name="connsiteX2" fmla="*/ 12192000 w 12192000"/>
              <a:gd name="connsiteY2" fmla="*/ 4463002 h 4463002"/>
              <a:gd name="connsiteX3" fmla="*/ 12190378 w 12192000"/>
              <a:gd name="connsiteY3" fmla="*/ 4428749 h 4463002"/>
              <a:gd name="connsiteX4" fmla="*/ 9998648 w 12192000"/>
              <a:gd name="connsiteY4" fmla="*/ 2223060 h 4463002"/>
              <a:gd name="connsiteX5" fmla="*/ 9764803 w 12192000"/>
              <a:gd name="connsiteY5" fmla="*/ 2211252 h 4463002"/>
              <a:gd name="connsiteX6" fmla="*/ 9764803 w 12192000"/>
              <a:gd name="connsiteY6" fmla="*/ 2210393 h 4463002"/>
              <a:gd name="connsiteX7" fmla="*/ 9747766 w 12192000"/>
              <a:gd name="connsiteY7" fmla="*/ 2210393 h 4463002"/>
              <a:gd name="connsiteX8" fmla="*/ 5343524 w 12192000"/>
              <a:gd name="connsiteY8" fmla="*/ 2210393 h 4463002"/>
              <a:gd name="connsiteX9" fmla="*/ 5343524 w 12192000"/>
              <a:gd name="connsiteY9" fmla="*/ 2209238 h 4463002"/>
              <a:gd name="connsiteX10" fmla="*/ 0 w 12192000"/>
              <a:gd name="connsiteY10" fmla="*/ 2209238 h 4463002"/>
              <a:gd name="connsiteX11" fmla="*/ 0 w 12192000"/>
              <a:gd name="connsiteY11" fmla="*/ 0 h 4463002"/>
              <a:gd name="connsiteX0" fmla="*/ 0 w 12192000"/>
              <a:gd name="connsiteY0" fmla="*/ 0 h 4463002"/>
              <a:gd name="connsiteX1" fmla="*/ 12192000 w 12192000"/>
              <a:gd name="connsiteY1" fmla="*/ 0 h 4463002"/>
              <a:gd name="connsiteX2" fmla="*/ 12192000 w 12192000"/>
              <a:gd name="connsiteY2" fmla="*/ 4463002 h 4463002"/>
              <a:gd name="connsiteX3" fmla="*/ 12190378 w 12192000"/>
              <a:gd name="connsiteY3" fmla="*/ 4428749 h 4463002"/>
              <a:gd name="connsiteX4" fmla="*/ 9998648 w 12192000"/>
              <a:gd name="connsiteY4" fmla="*/ 2223060 h 4463002"/>
              <a:gd name="connsiteX5" fmla="*/ 9764803 w 12192000"/>
              <a:gd name="connsiteY5" fmla="*/ 2211252 h 4463002"/>
              <a:gd name="connsiteX6" fmla="*/ 9764803 w 12192000"/>
              <a:gd name="connsiteY6" fmla="*/ 2210393 h 4463002"/>
              <a:gd name="connsiteX7" fmla="*/ 9747766 w 12192000"/>
              <a:gd name="connsiteY7" fmla="*/ 2210393 h 4463002"/>
              <a:gd name="connsiteX8" fmla="*/ 5343524 w 12192000"/>
              <a:gd name="connsiteY8" fmla="*/ 2210393 h 4463002"/>
              <a:gd name="connsiteX9" fmla="*/ 0 w 12192000"/>
              <a:gd name="connsiteY9" fmla="*/ 2209238 h 4463002"/>
              <a:gd name="connsiteX10" fmla="*/ 0 w 12192000"/>
              <a:gd name="connsiteY10" fmla="*/ 0 h 4463002"/>
              <a:gd name="connsiteX0" fmla="*/ 0 w 12192000"/>
              <a:gd name="connsiteY0" fmla="*/ 0 h 4463002"/>
              <a:gd name="connsiteX1" fmla="*/ 12192000 w 12192000"/>
              <a:gd name="connsiteY1" fmla="*/ 0 h 4463002"/>
              <a:gd name="connsiteX2" fmla="*/ 12192000 w 12192000"/>
              <a:gd name="connsiteY2" fmla="*/ 4463002 h 4463002"/>
              <a:gd name="connsiteX3" fmla="*/ 12190378 w 12192000"/>
              <a:gd name="connsiteY3" fmla="*/ 4428749 h 4463002"/>
              <a:gd name="connsiteX4" fmla="*/ 9998648 w 12192000"/>
              <a:gd name="connsiteY4" fmla="*/ 2223060 h 4463002"/>
              <a:gd name="connsiteX5" fmla="*/ 9764803 w 12192000"/>
              <a:gd name="connsiteY5" fmla="*/ 2211252 h 4463002"/>
              <a:gd name="connsiteX6" fmla="*/ 9764803 w 12192000"/>
              <a:gd name="connsiteY6" fmla="*/ 2210393 h 4463002"/>
              <a:gd name="connsiteX7" fmla="*/ 9747766 w 12192000"/>
              <a:gd name="connsiteY7" fmla="*/ 2210393 h 4463002"/>
              <a:gd name="connsiteX8" fmla="*/ 0 w 12192000"/>
              <a:gd name="connsiteY8" fmla="*/ 2209238 h 4463002"/>
              <a:gd name="connsiteX9" fmla="*/ 0 w 12192000"/>
              <a:gd name="connsiteY9" fmla="*/ 0 h 4463002"/>
              <a:gd name="connsiteX0" fmla="*/ 0 w 12192000"/>
              <a:gd name="connsiteY0" fmla="*/ 0 h 4463002"/>
              <a:gd name="connsiteX1" fmla="*/ 12192000 w 12192000"/>
              <a:gd name="connsiteY1" fmla="*/ 0 h 4463002"/>
              <a:gd name="connsiteX2" fmla="*/ 12192000 w 12192000"/>
              <a:gd name="connsiteY2" fmla="*/ 4463002 h 4463002"/>
              <a:gd name="connsiteX3" fmla="*/ 12190378 w 12192000"/>
              <a:gd name="connsiteY3" fmla="*/ 4428749 h 4463002"/>
              <a:gd name="connsiteX4" fmla="*/ 9998648 w 12192000"/>
              <a:gd name="connsiteY4" fmla="*/ 2223060 h 4463002"/>
              <a:gd name="connsiteX5" fmla="*/ 9764803 w 12192000"/>
              <a:gd name="connsiteY5" fmla="*/ 2211252 h 4463002"/>
              <a:gd name="connsiteX6" fmla="*/ 9764803 w 12192000"/>
              <a:gd name="connsiteY6" fmla="*/ 2210393 h 4463002"/>
              <a:gd name="connsiteX7" fmla="*/ 0 w 12192000"/>
              <a:gd name="connsiteY7" fmla="*/ 2209238 h 4463002"/>
              <a:gd name="connsiteX8" fmla="*/ 0 w 12192000"/>
              <a:gd name="connsiteY8" fmla="*/ 0 h 446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4463002">
                <a:moveTo>
                  <a:pt x="0" y="0"/>
                </a:moveTo>
                <a:lnTo>
                  <a:pt x="12192000" y="0"/>
                </a:lnTo>
                <a:lnTo>
                  <a:pt x="12192000" y="4463002"/>
                </a:lnTo>
                <a:cubicBezTo>
                  <a:pt x="12191459" y="4451584"/>
                  <a:pt x="12190919" y="4440167"/>
                  <a:pt x="12190378" y="4428749"/>
                </a:cubicBezTo>
                <a:cubicBezTo>
                  <a:pt x="12079768" y="3266647"/>
                  <a:pt x="11158638" y="2340865"/>
                  <a:pt x="9998648" y="2223060"/>
                </a:cubicBezTo>
                <a:lnTo>
                  <a:pt x="9764803" y="2211252"/>
                </a:lnTo>
                <a:lnTo>
                  <a:pt x="9764803" y="2210393"/>
                </a:lnTo>
                <a:lnTo>
                  <a:pt x="0" y="2209238"/>
                </a:lnTo>
                <a:lnTo>
                  <a:pt x="0" y="0"/>
                </a:lnTo>
                <a:close/>
              </a:path>
            </a:pathLst>
          </a:custGeom>
          <a:solidFill>
            <a:schemeClr val="accent2">
              <a:lumMod val="75000"/>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itle 1">
            <a:extLst>
              <a:ext uri="{FF2B5EF4-FFF2-40B4-BE49-F238E27FC236}">
                <a16:creationId xmlns:a16="http://schemas.microsoft.com/office/drawing/2014/main" id="{21E215A6-E6FC-4D5A-9881-E87CC750741B}"/>
              </a:ext>
            </a:extLst>
          </p:cNvPr>
          <p:cNvSpPr>
            <a:spLocks noGrp="1"/>
          </p:cNvSpPr>
          <p:nvPr>
            <p:ph type="title"/>
          </p:nvPr>
        </p:nvSpPr>
        <p:spPr>
          <a:xfrm>
            <a:off x="2743200" y="1"/>
            <a:ext cx="9432315" cy="2198972"/>
          </a:xfrm>
          <a:custGeom>
            <a:avLst/>
            <a:gdLst>
              <a:gd name="connsiteX0" fmla="*/ 0 w 10240035"/>
              <a:gd name="connsiteY0" fmla="*/ 0 h 2198971"/>
              <a:gd name="connsiteX1" fmla="*/ 10240035 w 10240035"/>
              <a:gd name="connsiteY1" fmla="*/ 0 h 2198971"/>
              <a:gd name="connsiteX2" fmla="*/ 10240035 w 10240035"/>
              <a:gd name="connsiteY2" fmla="*/ 0 h 2198971"/>
              <a:gd name="connsiteX3" fmla="*/ 10240035 w 10240035"/>
              <a:gd name="connsiteY3" fmla="*/ 1099486 h 2198971"/>
              <a:gd name="connsiteX4" fmla="*/ 9140549 w 10240035"/>
              <a:gd name="connsiteY4" fmla="*/ 2198972 h 2198971"/>
              <a:gd name="connsiteX5" fmla="*/ 1099486 w 10240035"/>
              <a:gd name="connsiteY5" fmla="*/ 2198971 h 2198971"/>
              <a:gd name="connsiteX6" fmla="*/ 0 w 10240035"/>
              <a:gd name="connsiteY6" fmla="*/ 1099485 h 2198971"/>
              <a:gd name="connsiteX7" fmla="*/ 0 w 10240035"/>
              <a:gd name="connsiteY7" fmla="*/ 0 h 2198971"/>
              <a:gd name="connsiteX8" fmla="*/ 0 w 10240035"/>
              <a:gd name="connsiteY8" fmla="*/ 0 h 2198971"/>
              <a:gd name="connsiteX0" fmla="*/ 0 w 10240035"/>
              <a:gd name="connsiteY0" fmla="*/ 0 h 2198972"/>
              <a:gd name="connsiteX1" fmla="*/ 10240035 w 10240035"/>
              <a:gd name="connsiteY1" fmla="*/ 0 h 2198972"/>
              <a:gd name="connsiteX2" fmla="*/ 10240035 w 10240035"/>
              <a:gd name="connsiteY2" fmla="*/ 0 h 2198972"/>
              <a:gd name="connsiteX3" fmla="*/ 9140549 w 10240035"/>
              <a:gd name="connsiteY3" fmla="*/ 2198972 h 2198972"/>
              <a:gd name="connsiteX4" fmla="*/ 1099486 w 10240035"/>
              <a:gd name="connsiteY4" fmla="*/ 2198971 h 2198972"/>
              <a:gd name="connsiteX5" fmla="*/ 0 w 10240035"/>
              <a:gd name="connsiteY5" fmla="*/ 1099485 h 2198972"/>
              <a:gd name="connsiteX6" fmla="*/ 0 w 10240035"/>
              <a:gd name="connsiteY6" fmla="*/ 0 h 2198972"/>
              <a:gd name="connsiteX7" fmla="*/ 0 w 10240035"/>
              <a:gd name="connsiteY7" fmla="*/ 0 h 2198972"/>
              <a:gd name="connsiteX0" fmla="*/ 0 w 10240035"/>
              <a:gd name="connsiteY0" fmla="*/ 0 h 2198972"/>
              <a:gd name="connsiteX1" fmla="*/ 10240035 w 10240035"/>
              <a:gd name="connsiteY1" fmla="*/ 0 h 2198972"/>
              <a:gd name="connsiteX2" fmla="*/ 10240035 w 10240035"/>
              <a:gd name="connsiteY2" fmla="*/ 0 h 2198972"/>
              <a:gd name="connsiteX3" fmla="*/ 9140549 w 10240035"/>
              <a:gd name="connsiteY3" fmla="*/ 2198972 h 2198972"/>
              <a:gd name="connsiteX4" fmla="*/ 1099486 w 10240035"/>
              <a:gd name="connsiteY4" fmla="*/ 2198971 h 2198972"/>
              <a:gd name="connsiteX5" fmla="*/ 0 w 10240035"/>
              <a:gd name="connsiteY5" fmla="*/ 1099485 h 2198972"/>
              <a:gd name="connsiteX6" fmla="*/ 0 w 10240035"/>
              <a:gd name="connsiteY6" fmla="*/ 0 h 2198972"/>
              <a:gd name="connsiteX7" fmla="*/ 0 w 10240035"/>
              <a:gd name="connsiteY7" fmla="*/ 0 h 2198972"/>
              <a:gd name="connsiteX0" fmla="*/ 0 w 10240035"/>
              <a:gd name="connsiteY0" fmla="*/ 0 h 2198972"/>
              <a:gd name="connsiteX1" fmla="*/ 10240035 w 10240035"/>
              <a:gd name="connsiteY1" fmla="*/ 0 h 2198972"/>
              <a:gd name="connsiteX2" fmla="*/ 10240035 w 10240035"/>
              <a:gd name="connsiteY2" fmla="*/ 0 h 2198972"/>
              <a:gd name="connsiteX3" fmla="*/ 8896709 w 10240035"/>
              <a:gd name="connsiteY3" fmla="*/ 2198972 h 2198972"/>
              <a:gd name="connsiteX4" fmla="*/ 1099486 w 10240035"/>
              <a:gd name="connsiteY4" fmla="*/ 2198971 h 2198972"/>
              <a:gd name="connsiteX5" fmla="*/ 0 w 10240035"/>
              <a:gd name="connsiteY5" fmla="*/ 1099485 h 2198972"/>
              <a:gd name="connsiteX6" fmla="*/ 0 w 10240035"/>
              <a:gd name="connsiteY6" fmla="*/ 0 h 2198972"/>
              <a:gd name="connsiteX7" fmla="*/ 0 w 10240035"/>
              <a:gd name="connsiteY7" fmla="*/ 0 h 2198972"/>
              <a:gd name="connsiteX0" fmla="*/ 0 w 10240035"/>
              <a:gd name="connsiteY0" fmla="*/ 0 h 2198972"/>
              <a:gd name="connsiteX1" fmla="*/ 10240035 w 10240035"/>
              <a:gd name="connsiteY1" fmla="*/ 0 h 2198972"/>
              <a:gd name="connsiteX2" fmla="*/ 10240035 w 10240035"/>
              <a:gd name="connsiteY2" fmla="*/ 0 h 2198972"/>
              <a:gd name="connsiteX3" fmla="*/ 8698589 w 10240035"/>
              <a:gd name="connsiteY3" fmla="*/ 2198972 h 2198972"/>
              <a:gd name="connsiteX4" fmla="*/ 1099486 w 10240035"/>
              <a:gd name="connsiteY4" fmla="*/ 2198971 h 2198972"/>
              <a:gd name="connsiteX5" fmla="*/ 0 w 10240035"/>
              <a:gd name="connsiteY5" fmla="*/ 1099485 h 2198972"/>
              <a:gd name="connsiteX6" fmla="*/ 0 w 10240035"/>
              <a:gd name="connsiteY6" fmla="*/ 0 h 2198972"/>
              <a:gd name="connsiteX7" fmla="*/ 0 w 10240035"/>
              <a:gd name="connsiteY7" fmla="*/ 0 h 2198972"/>
              <a:gd name="connsiteX0" fmla="*/ 0 w 10240035"/>
              <a:gd name="connsiteY0" fmla="*/ 0 h 2198972"/>
              <a:gd name="connsiteX1" fmla="*/ 10240035 w 10240035"/>
              <a:gd name="connsiteY1" fmla="*/ 0 h 2198972"/>
              <a:gd name="connsiteX2" fmla="*/ 10240035 w 10240035"/>
              <a:gd name="connsiteY2" fmla="*/ 0 h 2198972"/>
              <a:gd name="connsiteX3" fmla="*/ 8317589 w 10240035"/>
              <a:gd name="connsiteY3" fmla="*/ 2198972 h 2198972"/>
              <a:gd name="connsiteX4" fmla="*/ 1099486 w 10240035"/>
              <a:gd name="connsiteY4" fmla="*/ 2198971 h 2198972"/>
              <a:gd name="connsiteX5" fmla="*/ 0 w 10240035"/>
              <a:gd name="connsiteY5" fmla="*/ 1099485 h 2198972"/>
              <a:gd name="connsiteX6" fmla="*/ 0 w 10240035"/>
              <a:gd name="connsiteY6" fmla="*/ 0 h 2198972"/>
              <a:gd name="connsiteX7" fmla="*/ 0 w 10240035"/>
              <a:gd name="connsiteY7" fmla="*/ 0 h 2198972"/>
              <a:gd name="connsiteX0" fmla="*/ 0 w 10240035"/>
              <a:gd name="connsiteY0" fmla="*/ 0 h 2198972"/>
              <a:gd name="connsiteX1" fmla="*/ 10240035 w 10240035"/>
              <a:gd name="connsiteY1" fmla="*/ 0 h 2198972"/>
              <a:gd name="connsiteX2" fmla="*/ 10240035 w 10240035"/>
              <a:gd name="connsiteY2" fmla="*/ 0 h 2198972"/>
              <a:gd name="connsiteX3" fmla="*/ 7951829 w 10240035"/>
              <a:gd name="connsiteY3" fmla="*/ 2198972 h 2198972"/>
              <a:gd name="connsiteX4" fmla="*/ 1099486 w 10240035"/>
              <a:gd name="connsiteY4" fmla="*/ 2198971 h 2198972"/>
              <a:gd name="connsiteX5" fmla="*/ 0 w 10240035"/>
              <a:gd name="connsiteY5" fmla="*/ 1099485 h 2198972"/>
              <a:gd name="connsiteX6" fmla="*/ 0 w 10240035"/>
              <a:gd name="connsiteY6" fmla="*/ 0 h 2198972"/>
              <a:gd name="connsiteX7" fmla="*/ 0 w 10240035"/>
              <a:gd name="connsiteY7" fmla="*/ 0 h 2198972"/>
              <a:gd name="connsiteX0" fmla="*/ 0 w 10240035"/>
              <a:gd name="connsiteY0" fmla="*/ 0 h 2198972"/>
              <a:gd name="connsiteX1" fmla="*/ 10240035 w 10240035"/>
              <a:gd name="connsiteY1" fmla="*/ 0 h 2198972"/>
              <a:gd name="connsiteX2" fmla="*/ 10240035 w 10240035"/>
              <a:gd name="connsiteY2" fmla="*/ 0 h 2198972"/>
              <a:gd name="connsiteX3" fmla="*/ 7951829 w 10240035"/>
              <a:gd name="connsiteY3" fmla="*/ 2198972 h 2198972"/>
              <a:gd name="connsiteX4" fmla="*/ 1099486 w 10240035"/>
              <a:gd name="connsiteY4" fmla="*/ 2198971 h 2198972"/>
              <a:gd name="connsiteX5" fmla="*/ 0 w 10240035"/>
              <a:gd name="connsiteY5" fmla="*/ 1099485 h 2198972"/>
              <a:gd name="connsiteX6" fmla="*/ 0 w 10240035"/>
              <a:gd name="connsiteY6" fmla="*/ 0 h 2198972"/>
              <a:gd name="connsiteX7" fmla="*/ 0 w 10240035"/>
              <a:gd name="connsiteY7" fmla="*/ 0 h 2198972"/>
              <a:gd name="connsiteX0" fmla="*/ 0 w 10240035"/>
              <a:gd name="connsiteY0" fmla="*/ 0 h 2198972"/>
              <a:gd name="connsiteX1" fmla="*/ 10240035 w 10240035"/>
              <a:gd name="connsiteY1" fmla="*/ 0 h 2198972"/>
              <a:gd name="connsiteX2" fmla="*/ 9371355 w 10240035"/>
              <a:gd name="connsiteY2" fmla="*/ 152400 h 2198972"/>
              <a:gd name="connsiteX3" fmla="*/ 7951829 w 10240035"/>
              <a:gd name="connsiteY3" fmla="*/ 2198972 h 2198972"/>
              <a:gd name="connsiteX4" fmla="*/ 1099486 w 10240035"/>
              <a:gd name="connsiteY4" fmla="*/ 2198971 h 2198972"/>
              <a:gd name="connsiteX5" fmla="*/ 0 w 10240035"/>
              <a:gd name="connsiteY5" fmla="*/ 1099485 h 2198972"/>
              <a:gd name="connsiteX6" fmla="*/ 0 w 10240035"/>
              <a:gd name="connsiteY6" fmla="*/ 0 h 2198972"/>
              <a:gd name="connsiteX7" fmla="*/ 0 w 10240035"/>
              <a:gd name="connsiteY7" fmla="*/ 0 h 2198972"/>
              <a:gd name="connsiteX0" fmla="*/ 0 w 10240035"/>
              <a:gd name="connsiteY0" fmla="*/ 0 h 2198972"/>
              <a:gd name="connsiteX1" fmla="*/ 10240035 w 10240035"/>
              <a:gd name="connsiteY1" fmla="*/ 0 h 2198972"/>
              <a:gd name="connsiteX2" fmla="*/ 9371355 w 10240035"/>
              <a:gd name="connsiteY2" fmla="*/ 152400 h 2198972"/>
              <a:gd name="connsiteX3" fmla="*/ 7951829 w 10240035"/>
              <a:gd name="connsiteY3" fmla="*/ 2198972 h 2198972"/>
              <a:gd name="connsiteX4" fmla="*/ 1099486 w 10240035"/>
              <a:gd name="connsiteY4" fmla="*/ 2198971 h 2198972"/>
              <a:gd name="connsiteX5" fmla="*/ 0 w 10240035"/>
              <a:gd name="connsiteY5" fmla="*/ 1099485 h 2198972"/>
              <a:gd name="connsiteX6" fmla="*/ 0 w 10240035"/>
              <a:gd name="connsiteY6" fmla="*/ 0 h 2198972"/>
              <a:gd name="connsiteX7" fmla="*/ 0 w 10240035"/>
              <a:gd name="connsiteY7" fmla="*/ 0 h 2198972"/>
              <a:gd name="connsiteX0" fmla="*/ 0 w 10240035"/>
              <a:gd name="connsiteY0" fmla="*/ 0 h 2198972"/>
              <a:gd name="connsiteX1" fmla="*/ 10240035 w 10240035"/>
              <a:gd name="connsiteY1" fmla="*/ 0 h 2198972"/>
              <a:gd name="connsiteX2" fmla="*/ 9371355 w 10240035"/>
              <a:gd name="connsiteY2" fmla="*/ 152400 h 2198972"/>
              <a:gd name="connsiteX3" fmla="*/ 7951829 w 10240035"/>
              <a:gd name="connsiteY3" fmla="*/ 2198972 h 2198972"/>
              <a:gd name="connsiteX4" fmla="*/ 1099486 w 10240035"/>
              <a:gd name="connsiteY4" fmla="*/ 2198971 h 2198972"/>
              <a:gd name="connsiteX5" fmla="*/ 0 w 10240035"/>
              <a:gd name="connsiteY5" fmla="*/ 1099485 h 2198972"/>
              <a:gd name="connsiteX6" fmla="*/ 0 w 10240035"/>
              <a:gd name="connsiteY6" fmla="*/ 0 h 2198972"/>
              <a:gd name="connsiteX7" fmla="*/ 0 w 10240035"/>
              <a:gd name="connsiteY7" fmla="*/ 0 h 2198972"/>
              <a:gd name="connsiteX0" fmla="*/ 0 w 10661291"/>
              <a:gd name="connsiteY0" fmla="*/ 0 h 2198972"/>
              <a:gd name="connsiteX1" fmla="*/ 10240035 w 10661291"/>
              <a:gd name="connsiteY1" fmla="*/ 0 h 2198972"/>
              <a:gd name="connsiteX2" fmla="*/ 7951829 w 10661291"/>
              <a:gd name="connsiteY2" fmla="*/ 2198972 h 2198972"/>
              <a:gd name="connsiteX3" fmla="*/ 1099486 w 10661291"/>
              <a:gd name="connsiteY3" fmla="*/ 2198971 h 2198972"/>
              <a:gd name="connsiteX4" fmla="*/ 0 w 10661291"/>
              <a:gd name="connsiteY4" fmla="*/ 1099485 h 2198972"/>
              <a:gd name="connsiteX5" fmla="*/ 0 w 10661291"/>
              <a:gd name="connsiteY5" fmla="*/ 0 h 2198972"/>
              <a:gd name="connsiteX6" fmla="*/ 0 w 10661291"/>
              <a:gd name="connsiteY6" fmla="*/ 0 h 2198972"/>
              <a:gd name="connsiteX0" fmla="*/ 0 w 10240035"/>
              <a:gd name="connsiteY0" fmla="*/ 0 h 2198972"/>
              <a:gd name="connsiteX1" fmla="*/ 10240035 w 10240035"/>
              <a:gd name="connsiteY1" fmla="*/ 0 h 2198972"/>
              <a:gd name="connsiteX2" fmla="*/ 7951829 w 10240035"/>
              <a:gd name="connsiteY2" fmla="*/ 2198972 h 2198972"/>
              <a:gd name="connsiteX3" fmla="*/ 1099486 w 10240035"/>
              <a:gd name="connsiteY3" fmla="*/ 2198971 h 2198972"/>
              <a:gd name="connsiteX4" fmla="*/ 0 w 10240035"/>
              <a:gd name="connsiteY4" fmla="*/ 1099485 h 2198972"/>
              <a:gd name="connsiteX5" fmla="*/ 0 w 10240035"/>
              <a:gd name="connsiteY5" fmla="*/ 0 h 2198972"/>
              <a:gd name="connsiteX6" fmla="*/ 0 w 10240035"/>
              <a:gd name="connsiteY6" fmla="*/ 0 h 2198972"/>
              <a:gd name="connsiteX0" fmla="*/ 0 w 10240035"/>
              <a:gd name="connsiteY0" fmla="*/ 0 h 2198972"/>
              <a:gd name="connsiteX1" fmla="*/ 10240035 w 10240035"/>
              <a:gd name="connsiteY1" fmla="*/ 0 h 2198972"/>
              <a:gd name="connsiteX2" fmla="*/ 7951829 w 10240035"/>
              <a:gd name="connsiteY2" fmla="*/ 2198972 h 2198972"/>
              <a:gd name="connsiteX3" fmla="*/ 1099486 w 10240035"/>
              <a:gd name="connsiteY3" fmla="*/ 2198971 h 2198972"/>
              <a:gd name="connsiteX4" fmla="*/ 0 w 10240035"/>
              <a:gd name="connsiteY4" fmla="*/ 1099485 h 2198972"/>
              <a:gd name="connsiteX5" fmla="*/ 0 w 10240035"/>
              <a:gd name="connsiteY5" fmla="*/ 0 h 2198972"/>
              <a:gd name="connsiteX6" fmla="*/ 0 w 10240035"/>
              <a:gd name="connsiteY6" fmla="*/ 0 h 2198972"/>
              <a:gd name="connsiteX0" fmla="*/ 0 w 10240035"/>
              <a:gd name="connsiteY0" fmla="*/ 0 h 2198972"/>
              <a:gd name="connsiteX1" fmla="*/ 10240035 w 10240035"/>
              <a:gd name="connsiteY1" fmla="*/ 0 h 2198972"/>
              <a:gd name="connsiteX2" fmla="*/ 7951829 w 10240035"/>
              <a:gd name="connsiteY2" fmla="*/ 2198972 h 2198972"/>
              <a:gd name="connsiteX3" fmla="*/ 1099486 w 10240035"/>
              <a:gd name="connsiteY3" fmla="*/ 2198971 h 2198972"/>
              <a:gd name="connsiteX4" fmla="*/ 0 w 10240035"/>
              <a:gd name="connsiteY4" fmla="*/ 1099485 h 2198972"/>
              <a:gd name="connsiteX5" fmla="*/ 0 w 10240035"/>
              <a:gd name="connsiteY5" fmla="*/ 0 h 2198972"/>
              <a:gd name="connsiteX6" fmla="*/ 0 w 10240035"/>
              <a:gd name="connsiteY6" fmla="*/ 0 h 2198972"/>
              <a:gd name="connsiteX0" fmla="*/ 0 w 10240035"/>
              <a:gd name="connsiteY0" fmla="*/ 0 h 2198972"/>
              <a:gd name="connsiteX1" fmla="*/ 10240035 w 10240035"/>
              <a:gd name="connsiteY1" fmla="*/ 0 h 2198972"/>
              <a:gd name="connsiteX2" fmla="*/ 7951829 w 10240035"/>
              <a:gd name="connsiteY2" fmla="*/ 2198972 h 2198972"/>
              <a:gd name="connsiteX3" fmla="*/ 1099486 w 10240035"/>
              <a:gd name="connsiteY3" fmla="*/ 2198971 h 2198972"/>
              <a:gd name="connsiteX4" fmla="*/ 0 w 10240035"/>
              <a:gd name="connsiteY4" fmla="*/ 1099485 h 2198972"/>
              <a:gd name="connsiteX5" fmla="*/ 0 w 10240035"/>
              <a:gd name="connsiteY5" fmla="*/ 0 h 2198972"/>
              <a:gd name="connsiteX6" fmla="*/ 0 w 10240035"/>
              <a:gd name="connsiteY6" fmla="*/ 0 h 2198972"/>
              <a:gd name="connsiteX0" fmla="*/ 0 w 10240035"/>
              <a:gd name="connsiteY0" fmla="*/ 0 h 2198972"/>
              <a:gd name="connsiteX1" fmla="*/ 10240035 w 10240035"/>
              <a:gd name="connsiteY1" fmla="*/ 0 h 2198972"/>
              <a:gd name="connsiteX2" fmla="*/ 7951829 w 10240035"/>
              <a:gd name="connsiteY2" fmla="*/ 2198972 h 2198972"/>
              <a:gd name="connsiteX3" fmla="*/ 1099486 w 10240035"/>
              <a:gd name="connsiteY3" fmla="*/ 2198971 h 2198972"/>
              <a:gd name="connsiteX4" fmla="*/ 0 w 10240035"/>
              <a:gd name="connsiteY4" fmla="*/ 1099485 h 2198972"/>
              <a:gd name="connsiteX5" fmla="*/ 0 w 10240035"/>
              <a:gd name="connsiteY5" fmla="*/ 0 h 2198972"/>
              <a:gd name="connsiteX6" fmla="*/ 0 w 10240035"/>
              <a:gd name="connsiteY6" fmla="*/ 0 h 2198972"/>
              <a:gd name="connsiteX0" fmla="*/ 0 w 10240035"/>
              <a:gd name="connsiteY0" fmla="*/ 0 h 2198972"/>
              <a:gd name="connsiteX1" fmla="*/ 10240035 w 10240035"/>
              <a:gd name="connsiteY1" fmla="*/ 0 h 2198972"/>
              <a:gd name="connsiteX2" fmla="*/ 7951829 w 10240035"/>
              <a:gd name="connsiteY2" fmla="*/ 2198972 h 2198972"/>
              <a:gd name="connsiteX3" fmla="*/ 1099486 w 10240035"/>
              <a:gd name="connsiteY3" fmla="*/ 2198971 h 2198972"/>
              <a:gd name="connsiteX4" fmla="*/ 0 w 10240035"/>
              <a:gd name="connsiteY4" fmla="*/ 1099485 h 2198972"/>
              <a:gd name="connsiteX5" fmla="*/ 0 w 10240035"/>
              <a:gd name="connsiteY5" fmla="*/ 0 h 2198972"/>
              <a:gd name="connsiteX6" fmla="*/ 0 w 10240035"/>
              <a:gd name="connsiteY6" fmla="*/ 0 h 2198972"/>
              <a:gd name="connsiteX0" fmla="*/ 0 w 10240035"/>
              <a:gd name="connsiteY0" fmla="*/ 0 h 2198972"/>
              <a:gd name="connsiteX1" fmla="*/ 10240035 w 10240035"/>
              <a:gd name="connsiteY1" fmla="*/ 0 h 2198972"/>
              <a:gd name="connsiteX2" fmla="*/ 7951829 w 10240035"/>
              <a:gd name="connsiteY2" fmla="*/ 2198972 h 2198972"/>
              <a:gd name="connsiteX3" fmla="*/ 1099486 w 10240035"/>
              <a:gd name="connsiteY3" fmla="*/ 2198971 h 2198972"/>
              <a:gd name="connsiteX4" fmla="*/ 0 w 10240035"/>
              <a:gd name="connsiteY4" fmla="*/ 0 h 2198972"/>
              <a:gd name="connsiteX5" fmla="*/ 0 w 10240035"/>
              <a:gd name="connsiteY5" fmla="*/ 0 h 2198972"/>
              <a:gd name="connsiteX0" fmla="*/ 807720 w 10240035"/>
              <a:gd name="connsiteY0" fmla="*/ 0 h 2198972"/>
              <a:gd name="connsiteX1" fmla="*/ 10240035 w 10240035"/>
              <a:gd name="connsiteY1" fmla="*/ 0 h 2198972"/>
              <a:gd name="connsiteX2" fmla="*/ 7951829 w 10240035"/>
              <a:gd name="connsiteY2" fmla="*/ 2198972 h 2198972"/>
              <a:gd name="connsiteX3" fmla="*/ 1099486 w 10240035"/>
              <a:gd name="connsiteY3" fmla="*/ 2198971 h 2198972"/>
              <a:gd name="connsiteX4" fmla="*/ 0 w 10240035"/>
              <a:gd name="connsiteY4" fmla="*/ 0 h 2198972"/>
              <a:gd name="connsiteX5" fmla="*/ 807720 w 10240035"/>
              <a:gd name="connsiteY5" fmla="*/ 0 h 2198972"/>
              <a:gd name="connsiteX0" fmla="*/ 900020 w 10332335"/>
              <a:gd name="connsiteY0" fmla="*/ 0 h 2198972"/>
              <a:gd name="connsiteX1" fmla="*/ 10332335 w 10332335"/>
              <a:gd name="connsiteY1" fmla="*/ 0 h 2198972"/>
              <a:gd name="connsiteX2" fmla="*/ 8044129 w 10332335"/>
              <a:gd name="connsiteY2" fmla="*/ 2198972 h 2198972"/>
              <a:gd name="connsiteX3" fmla="*/ 1191786 w 10332335"/>
              <a:gd name="connsiteY3" fmla="*/ 2198971 h 2198972"/>
              <a:gd name="connsiteX4" fmla="*/ 900020 w 10332335"/>
              <a:gd name="connsiteY4" fmla="*/ 0 h 2198972"/>
              <a:gd name="connsiteX0" fmla="*/ 325154 w 9757469"/>
              <a:gd name="connsiteY0" fmla="*/ 0 h 2198972"/>
              <a:gd name="connsiteX1" fmla="*/ 9757469 w 9757469"/>
              <a:gd name="connsiteY1" fmla="*/ 0 h 2198972"/>
              <a:gd name="connsiteX2" fmla="*/ 7469263 w 9757469"/>
              <a:gd name="connsiteY2" fmla="*/ 2198972 h 2198972"/>
              <a:gd name="connsiteX3" fmla="*/ 616920 w 9757469"/>
              <a:gd name="connsiteY3" fmla="*/ 2198971 h 2198972"/>
              <a:gd name="connsiteX4" fmla="*/ 325154 w 9757469"/>
              <a:gd name="connsiteY4" fmla="*/ 0 h 2198972"/>
              <a:gd name="connsiteX0" fmla="*/ 0 w 9432315"/>
              <a:gd name="connsiteY0" fmla="*/ 0 h 2198972"/>
              <a:gd name="connsiteX1" fmla="*/ 9432315 w 9432315"/>
              <a:gd name="connsiteY1" fmla="*/ 0 h 2198972"/>
              <a:gd name="connsiteX2" fmla="*/ 7144109 w 9432315"/>
              <a:gd name="connsiteY2" fmla="*/ 2198972 h 2198972"/>
              <a:gd name="connsiteX3" fmla="*/ 291766 w 9432315"/>
              <a:gd name="connsiteY3" fmla="*/ 2198971 h 2198972"/>
              <a:gd name="connsiteX4" fmla="*/ 0 w 9432315"/>
              <a:gd name="connsiteY4" fmla="*/ 0 h 2198972"/>
              <a:gd name="connsiteX0" fmla="*/ 69347 w 9501662"/>
              <a:gd name="connsiteY0" fmla="*/ 0 h 2198972"/>
              <a:gd name="connsiteX1" fmla="*/ 9501662 w 9501662"/>
              <a:gd name="connsiteY1" fmla="*/ 0 h 2198972"/>
              <a:gd name="connsiteX2" fmla="*/ 7213456 w 9501662"/>
              <a:gd name="connsiteY2" fmla="*/ 2198972 h 2198972"/>
              <a:gd name="connsiteX3" fmla="*/ 86793 w 9501662"/>
              <a:gd name="connsiteY3" fmla="*/ 2198971 h 2198972"/>
              <a:gd name="connsiteX4" fmla="*/ 69347 w 9501662"/>
              <a:gd name="connsiteY4" fmla="*/ 0 h 2198972"/>
              <a:gd name="connsiteX0" fmla="*/ 0 w 9432315"/>
              <a:gd name="connsiteY0" fmla="*/ 0 h 2198972"/>
              <a:gd name="connsiteX1" fmla="*/ 9432315 w 9432315"/>
              <a:gd name="connsiteY1" fmla="*/ 0 h 2198972"/>
              <a:gd name="connsiteX2" fmla="*/ 7144109 w 9432315"/>
              <a:gd name="connsiteY2" fmla="*/ 2198972 h 2198972"/>
              <a:gd name="connsiteX3" fmla="*/ 17446 w 9432315"/>
              <a:gd name="connsiteY3" fmla="*/ 2198971 h 2198972"/>
              <a:gd name="connsiteX4" fmla="*/ 0 w 9432315"/>
              <a:gd name="connsiteY4" fmla="*/ 0 h 2198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32315" h="2198972">
                <a:moveTo>
                  <a:pt x="0" y="0"/>
                </a:moveTo>
                <a:lnTo>
                  <a:pt x="9432315" y="0"/>
                </a:lnTo>
                <a:cubicBezTo>
                  <a:pt x="9248860" y="1235175"/>
                  <a:pt x="8210334" y="2137277"/>
                  <a:pt x="7144109" y="2198972"/>
                </a:cubicBezTo>
                <a:lnTo>
                  <a:pt x="17446" y="2198971"/>
                </a:lnTo>
                <a:cubicBezTo>
                  <a:pt x="30721" y="1146676"/>
                  <a:pt x="575" y="838935"/>
                  <a:pt x="0" y="0"/>
                </a:cubicBezTo>
                <a:close/>
              </a:path>
            </a:pathLst>
          </a:custGeom>
          <a:solidFill>
            <a:schemeClr val="accent2">
              <a:alpha val="80000"/>
            </a:schemeClr>
          </a:solidFill>
        </p:spPr>
        <p:txBody>
          <a:bodyPr/>
          <a:lstStyle>
            <a:lvl1pPr marL="548640">
              <a:lnSpc>
                <a:spcPct val="100000"/>
              </a:lnSpc>
              <a:defRPr>
                <a:solidFill>
                  <a:schemeClr val="bg2"/>
                </a:solidFill>
              </a:defRPr>
            </a:lvl1pPr>
          </a:lstStyle>
          <a:p>
            <a:r>
              <a:rPr lang="en-US">
                <a:solidFill>
                  <a:srgbClr val="FFFFFF"/>
                </a:solidFill>
              </a:rPr>
              <a:t>Click to edit Master title style</a:t>
            </a:r>
            <a:endParaRPr lang="en-US" dirty="0">
              <a:solidFill>
                <a:srgbClr val="FFFFFF"/>
              </a:solidFill>
            </a:endParaRPr>
          </a:p>
        </p:txBody>
      </p:sp>
      <p:sp>
        <p:nvSpPr>
          <p:cNvPr id="18" name="Picture Placeholder 17">
            <a:extLst>
              <a:ext uri="{FF2B5EF4-FFF2-40B4-BE49-F238E27FC236}">
                <a16:creationId xmlns:a16="http://schemas.microsoft.com/office/drawing/2014/main" id="{704EC18E-B48D-4AD7-A5B5-3D57255D1A23}"/>
              </a:ext>
            </a:extLst>
          </p:cNvPr>
          <p:cNvSpPr>
            <a:spLocks noGrp="1"/>
          </p:cNvSpPr>
          <p:nvPr>
            <p:ph type="pic" sz="quarter" idx="13"/>
          </p:nvPr>
        </p:nvSpPr>
        <p:spPr>
          <a:xfrm>
            <a:off x="-16483" y="0"/>
            <a:ext cx="2773332" cy="2202508"/>
          </a:xfrm>
          <a:custGeom>
            <a:avLst/>
            <a:gdLst>
              <a:gd name="connsiteX0" fmla="*/ 0 w 2773332"/>
              <a:gd name="connsiteY0" fmla="*/ 0 h 2202508"/>
              <a:gd name="connsiteX1" fmla="*/ 2773332 w 2773332"/>
              <a:gd name="connsiteY1" fmla="*/ 0 h 2202508"/>
              <a:gd name="connsiteX2" fmla="*/ 2773332 w 2773332"/>
              <a:gd name="connsiteY2" fmla="*/ 2202508 h 2202508"/>
              <a:gd name="connsiteX3" fmla="*/ 0 w 2773332"/>
              <a:gd name="connsiteY3" fmla="*/ 2202508 h 2202508"/>
            </a:gdLst>
            <a:ahLst/>
            <a:cxnLst>
              <a:cxn ang="0">
                <a:pos x="connsiteX0" y="connsiteY0"/>
              </a:cxn>
              <a:cxn ang="0">
                <a:pos x="connsiteX1" y="connsiteY1"/>
              </a:cxn>
              <a:cxn ang="0">
                <a:pos x="connsiteX2" y="connsiteY2"/>
              </a:cxn>
              <a:cxn ang="0">
                <a:pos x="connsiteX3" y="connsiteY3"/>
              </a:cxn>
            </a:cxnLst>
            <a:rect l="l" t="t" r="r" b="b"/>
            <a:pathLst>
              <a:path w="2773332" h="2202508">
                <a:moveTo>
                  <a:pt x="0" y="0"/>
                </a:moveTo>
                <a:lnTo>
                  <a:pt x="2773332" y="0"/>
                </a:lnTo>
                <a:lnTo>
                  <a:pt x="2773332" y="2202508"/>
                </a:lnTo>
                <a:lnTo>
                  <a:pt x="0" y="2202508"/>
                </a:lnTo>
                <a:close/>
              </a:path>
            </a:pathLst>
          </a:custGeom>
          <a:solidFill>
            <a:schemeClr val="accent6"/>
          </a:solidFill>
        </p:spPr>
        <p:txBody>
          <a:bodyPr wrap="square">
            <a:noAutofit/>
          </a:bodyPr>
          <a:lstStyle/>
          <a:p>
            <a:r>
              <a:rPr lang="en-US"/>
              <a:t>Click icon to add picture</a:t>
            </a:r>
            <a:endParaRPr lang="en-US" dirty="0"/>
          </a:p>
        </p:txBody>
      </p:sp>
      <p:sp>
        <p:nvSpPr>
          <p:cNvPr id="21" name="Picture Placeholder 20">
            <a:extLst>
              <a:ext uri="{FF2B5EF4-FFF2-40B4-BE49-F238E27FC236}">
                <a16:creationId xmlns:a16="http://schemas.microsoft.com/office/drawing/2014/main" id="{FAE5A08C-2BA6-4754-806E-3BEAE8D2EC19}"/>
              </a:ext>
            </a:extLst>
          </p:cNvPr>
          <p:cNvSpPr>
            <a:spLocks noGrp="1"/>
          </p:cNvSpPr>
          <p:nvPr>
            <p:ph type="pic" sz="quarter" idx="14"/>
          </p:nvPr>
        </p:nvSpPr>
        <p:spPr>
          <a:xfrm>
            <a:off x="-16484" y="2202508"/>
            <a:ext cx="2773332" cy="2327746"/>
          </a:xfrm>
          <a:custGeom>
            <a:avLst/>
            <a:gdLst>
              <a:gd name="connsiteX0" fmla="*/ 0 w 2773332"/>
              <a:gd name="connsiteY0" fmla="*/ 0 h 2327746"/>
              <a:gd name="connsiteX1" fmla="*/ 2773332 w 2773332"/>
              <a:gd name="connsiteY1" fmla="*/ 0 h 2327746"/>
              <a:gd name="connsiteX2" fmla="*/ 2773332 w 2773332"/>
              <a:gd name="connsiteY2" fmla="*/ 2327746 h 2327746"/>
              <a:gd name="connsiteX3" fmla="*/ 0 w 2773332"/>
              <a:gd name="connsiteY3" fmla="*/ 2327746 h 2327746"/>
            </a:gdLst>
            <a:ahLst/>
            <a:cxnLst>
              <a:cxn ang="0">
                <a:pos x="connsiteX0" y="connsiteY0"/>
              </a:cxn>
              <a:cxn ang="0">
                <a:pos x="connsiteX1" y="connsiteY1"/>
              </a:cxn>
              <a:cxn ang="0">
                <a:pos x="connsiteX2" y="connsiteY2"/>
              </a:cxn>
              <a:cxn ang="0">
                <a:pos x="connsiteX3" y="connsiteY3"/>
              </a:cxn>
            </a:cxnLst>
            <a:rect l="l" t="t" r="r" b="b"/>
            <a:pathLst>
              <a:path w="2773332" h="2327746">
                <a:moveTo>
                  <a:pt x="0" y="0"/>
                </a:moveTo>
                <a:lnTo>
                  <a:pt x="2773332" y="0"/>
                </a:lnTo>
                <a:lnTo>
                  <a:pt x="2773332" y="2327746"/>
                </a:lnTo>
                <a:lnTo>
                  <a:pt x="0" y="2327746"/>
                </a:lnTo>
                <a:close/>
              </a:path>
            </a:pathLst>
          </a:custGeom>
          <a:solidFill>
            <a:schemeClr val="accent6">
              <a:lumMod val="60000"/>
              <a:lumOff val="40000"/>
            </a:schemeClr>
          </a:solidFill>
        </p:spPr>
        <p:txBody>
          <a:bodyPr wrap="square">
            <a:noAutofit/>
          </a:bodyPr>
          <a:lstStyle/>
          <a:p>
            <a:r>
              <a:rPr lang="en-US"/>
              <a:t>Click icon to add picture</a:t>
            </a:r>
            <a:endParaRPr lang="en-US" dirty="0"/>
          </a:p>
        </p:txBody>
      </p:sp>
      <p:sp>
        <p:nvSpPr>
          <p:cNvPr id="25" name="Picture Placeholder 24">
            <a:extLst>
              <a:ext uri="{FF2B5EF4-FFF2-40B4-BE49-F238E27FC236}">
                <a16:creationId xmlns:a16="http://schemas.microsoft.com/office/drawing/2014/main" id="{BBE1FA0E-416C-4623-840A-A04A5237BCF4}"/>
              </a:ext>
            </a:extLst>
          </p:cNvPr>
          <p:cNvSpPr>
            <a:spLocks noGrp="1"/>
          </p:cNvSpPr>
          <p:nvPr>
            <p:ph type="pic" sz="quarter" idx="15"/>
          </p:nvPr>
        </p:nvSpPr>
        <p:spPr>
          <a:xfrm>
            <a:off x="-16484" y="4530254"/>
            <a:ext cx="2773332" cy="2327746"/>
          </a:xfrm>
          <a:custGeom>
            <a:avLst/>
            <a:gdLst>
              <a:gd name="connsiteX0" fmla="*/ 0 w 2773332"/>
              <a:gd name="connsiteY0" fmla="*/ 0 h 2327746"/>
              <a:gd name="connsiteX1" fmla="*/ 2773332 w 2773332"/>
              <a:gd name="connsiteY1" fmla="*/ 0 h 2327746"/>
              <a:gd name="connsiteX2" fmla="*/ 2773332 w 2773332"/>
              <a:gd name="connsiteY2" fmla="*/ 2327746 h 2327746"/>
              <a:gd name="connsiteX3" fmla="*/ 0 w 2773332"/>
              <a:gd name="connsiteY3" fmla="*/ 2327746 h 2327746"/>
            </a:gdLst>
            <a:ahLst/>
            <a:cxnLst>
              <a:cxn ang="0">
                <a:pos x="connsiteX0" y="connsiteY0"/>
              </a:cxn>
              <a:cxn ang="0">
                <a:pos x="connsiteX1" y="connsiteY1"/>
              </a:cxn>
              <a:cxn ang="0">
                <a:pos x="connsiteX2" y="connsiteY2"/>
              </a:cxn>
              <a:cxn ang="0">
                <a:pos x="connsiteX3" y="connsiteY3"/>
              </a:cxn>
            </a:cxnLst>
            <a:rect l="l" t="t" r="r" b="b"/>
            <a:pathLst>
              <a:path w="2773332" h="2327746">
                <a:moveTo>
                  <a:pt x="0" y="0"/>
                </a:moveTo>
                <a:lnTo>
                  <a:pt x="2773332" y="0"/>
                </a:lnTo>
                <a:lnTo>
                  <a:pt x="2773332" y="2327746"/>
                </a:lnTo>
                <a:lnTo>
                  <a:pt x="0" y="2327746"/>
                </a:lnTo>
                <a:close/>
              </a:path>
            </a:pathLst>
          </a:custGeom>
          <a:solidFill>
            <a:schemeClr val="accent6"/>
          </a:solidFill>
        </p:spPr>
        <p:txBody>
          <a:bodyPr wrap="square">
            <a:noAutofit/>
          </a:bodyPr>
          <a:lstStyle/>
          <a:p>
            <a:r>
              <a:rPr lang="en-US"/>
              <a:t>Click icon to add picture</a:t>
            </a:r>
            <a:endParaRPr lang="en-US" dirty="0"/>
          </a:p>
        </p:txBody>
      </p:sp>
      <p:sp>
        <p:nvSpPr>
          <p:cNvPr id="17" name="Content Placeholder 2">
            <a:extLst>
              <a:ext uri="{FF2B5EF4-FFF2-40B4-BE49-F238E27FC236}">
                <a16:creationId xmlns:a16="http://schemas.microsoft.com/office/drawing/2014/main" id="{03BD1FF0-3229-401F-AEC3-09AE70428EF2}"/>
              </a:ext>
            </a:extLst>
          </p:cNvPr>
          <p:cNvSpPr>
            <a:spLocks noGrp="1"/>
          </p:cNvSpPr>
          <p:nvPr>
            <p:ph idx="1"/>
          </p:nvPr>
        </p:nvSpPr>
        <p:spPr>
          <a:xfrm>
            <a:off x="3352800" y="2794177"/>
            <a:ext cx="7476460" cy="3382786"/>
          </a:xfrm>
        </p:spPr>
        <p:txBody>
          <a:bodyPr/>
          <a:lstStyle>
            <a:lvl1pPr marL="0" indent="0">
              <a:buNone/>
              <a:defRPr/>
            </a:lvl1pPr>
          </a:lstStyle>
          <a:p>
            <a:pPr lvl="0"/>
            <a:r>
              <a:rPr lang="en-US"/>
              <a:t>Click to edit Master text styles</a:t>
            </a:r>
          </a:p>
        </p:txBody>
      </p:sp>
      <p:sp>
        <p:nvSpPr>
          <p:cNvPr id="3" name="Footer Placeholder 2">
            <a:extLst>
              <a:ext uri="{FF2B5EF4-FFF2-40B4-BE49-F238E27FC236}">
                <a16:creationId xmlns:a16="http://schemas.microsoft.com/office/drawing/2014/main" id="{C9753C5C-8415-4BF0-810D-A4C22F695ECF}"/>
              </a:ext>
            </a:extLst>
          </p:cNvPr>
          <p:cNvSpPr>
            <a:spLocks noGrp="1"/>
          </p:cNvSpPr>
          <p:nvPr>
            <p:ph type="ftr" sz="quarter" idx="11"/>
          </p:nvPr>
        </p:nvSpPr>
        <p:spPr/>
        <p:txBody>
          <a:bodyPr/>
          <a:lstStyle>
            <a:lvl1pPr>
              <a:defRPr>
                <a:solidFill>
                  <a:schemeClr val="bg2"/>
                </a:solidFill>
              </a:defRPr>
            </a:lvl1pPr>
          </a:lstStyle>
          <a:p>
            <a:r>
              <a:rPr lang="en-US" dirty="0"/>
              <a:t>Sample Footer Text</a:t>
            </a:r>
          </a:p>
        </p:txBody>
      </p:sp>
      <p:sp>
        <p:nvSpPr>
          <p:cNvPr id="2" name="Date Placeholder 1">
            <a:extLst>
              <a:ext uri="{FF2B5EF4-FFF2-40B4-BE49-F238E27FC236}">
                <a16:creationId xmlns:a16="http://schemas.microsoft.com/office/drawing/2014/main" id="{2A2485D4-41D3-4182-8DFE-2E0713EC0B8A}"/>
              </a:ext>
            </a:extLst>
          </p:cNvPr>
          <p:cNvSpPr>
            <a:spLocks noGrp="1"/>
          </p:cNvSpPr>
          <p:nvPr>
            <p:ph type="dt" sz="half" idx="10"/>
          </p:nvPr>
        </p:nvSpPr>
        <p:spPr/>
        <p:txBody>
          <a:bodyPr/>
          <a:lstStyle>
            <a:lvl1pPr>
              <a:defRPr>
                <a:solidFill>
                  <a:schemeClr val="accent2"/>
                </a:solidFill>
              </a:defRPr>
            </a:lvl1pPr>
          </a:lstStyle>
          <a:p>
            <a:r>
              <a:rPr lang="en-US" dirty="0"/>
              <a:t>2/8/20XX</a:t>
            </a:r>
          </a:p>
        </p:txBody>
      </p:sp>
      <p:sp>
        <p:nvSpPr>
          <p:cNvPr id="4" name="Slide Number Placeholder 3">
            <a:extLst>
              <a:ext uri="{FF2B5EF4-FFF2-40B4-BE49-F238E27FC236}">
                <a16:creationId xmlns:a16="http://schemas.microsoft.com/office/drawing/2014/main" id="{545EBFEA-4321-48C4-9CA1-43517540C698}"/>
              </a:ext>
            </a:extLst>
          </p:cNvPr>
          <p:cNvSpPr>
            <a:spLocks noGrp="1"/>
          </p:cNvSpPr>
          <p:nvPr>
            <p:ph type="sldNum" sz="quarter" idx="12"/>
          </p:nvPr>
        </p:nvSpPr>
        <p:spPr/>
        <p:txBody>
          <a:bodyPr/>
          <a:lstStyle>
            <a:lvl1pPr>
              <a:defRPr>
                <a:solidFill>
                  <a:schemeClr val="accent2"/>
                </a:solidFill>
              </a:defRPr>
            </a:lvl1pPr>
          </a:lstStyle>
          <a:p>
            <a:fld id="{08AB70BE-1769-45B8-85A6-0C837432C7E6}" type="slidenum">
              <a:rPr lang="en-US" smtClean="0"/>
              <a:pPr/>
              <a:t>‹#›</a:t>
            </a:fld>
            <a:endParaRPr lang="en-US" dirty="0"/>
          </a:p>
        </p:txBody>
      </p:sp>
    </p:spTree>
    <p:extLst>
      <p:ext uri="{BB962C8B-B14F-4D97-AF65-F5344CB8AC3E}">
        <p14:creationId xmlns:p14="http://schemas.microsoft.com/office/powerpoint/2010/main" val="40805240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Section break">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C755B30B-7677-4AAC-9890-81A7EFF6BF47}"/>
              </a:ext>
              <a:ext uri="{C183D7F6-B498-43B3-948B-1728B52AA6E4}">
                <adec:decorative xmlns:adec="http://schemas.microsoft.com/office/drawing/2017/decorative" val="1"/>
              </a:ext>
            </a:extLst>
          </p:cNvPr>
          <p:cNvSpPr/>
          <p:nvPr userDrawn="1"/>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36E5F686-1654-4CE7-8DA0-0D626B36E1E9}"/>
              </a:ext>
              <a:ext uri="{C183D7F6-B498-43B3-948B-1728B52AA6E4}">
                <adec:decorative xmlns:adec="http://schemas.microsoft.com/office/drawing/2017/decorative" val="1"/>
              </a:ext>
            </a:extLst>
          </p:cNvPr>
          <p:cNvSpPr/>
          <p:nvPr userDrawn="1"/>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1">
            <a:extLst>
              <a:ext uri="{FF2B5EF4-FFF2-40B4-BE49-F238E27FC236}">
                <a16:creationId xmlns:a16="http://schemas.microsoft.com/office/drawing/2014/main" id="{CAA6281C-6C47-45BE-9BDA-1518A016E938}"/>
              </a:ext>
            </a:extLst>
          </p:cNvPr>
          <p:cNvSpPr>
            <a:spLocks noGrp="1"/>
          </p:cNvSpPr>
          <p:nvPr>
            <p:ph type="ctrTitle"/>
          </p:nvPr>
        </p:nvSpPr>
        <p:spPr>
          <a:xfrm>
            <a:off x="914400" y="685798"/>
            <a:ext cx="4770783" cy="3217461"/>
          </a:xfrm>
        </p:spPr>
        <p:txBody>
          <a:bodyPr>
            <a:normAutofit/>
          </a:bodyPr>
          <a:lstStyle>
            <a:lvl1pPr>
              <a:defRPr>
                <a:solidFill>
                  <a:schemeClr val="bg2"/>
                </a:solidFill>
              </a:defRPr>
            </a:lvl1pPr>
          </a:lstStyle>
          <a:p>
            <a:pPr algn="l"/>
            <a:r>
              <a:rPr lang="en-US">
                <a:solidFill>
                  <a:srgbClr val="FFFFFF"/>
                </a:solidFill>
              </a:rPr>
              <a:t>Click to edit Master title style</a:t>
            </a:r>
            <a:endParaRPr lang="en-US" dirty="0">
              <a:solidFill>
                <a:srgbClr val="FFFFFF"/>
              </a:solidFill>
            </a:endParaRPr>
          </a:p>
        </p:txBody>
      </p:sp>
      <p:sp>
        <p:nvSpPr>
          <p:cNvPr id="15" name="Picture Placeholder 14">
            <a:extLst>
              <a:ext uri="{FF2B5EF4-FFF2-40B4-BE49-F238E27FC236}">
                <a16:creationId xmlns:a16="http://schemas.microsoft.com/office/drawing/2014/main" id="{AC1FE5B8-D695-49EA-BEA4-B9282CC4EF89}"/>
              </a:ext>
            </a:extLst>
          </p:cNvPr>
          <p:cNvSpPr>
            <a:spLocks noGrp="1"/>
          </p:cNvSpPr>
          <p:nvPr>
            <p:ph type="pic" sz="quarter" idx="13"/>
          </p:nvPr>
        </p:nvSpPr>
        <p:spPr>
          <a:xfrm>
            <a:off x="6057901" y="1"/>
            <a:ext cx="6134099" cy="6857999"/>
          </a:xfrm>
          <a:custGeom>
            <a:avLst/>
            <a:gdLst>
              <a:gd name="connsiteX0" fmla="*/ 2378699 w 6134099"/>
              <a:gd name="connsiteY0" fmla="*/ 0 h 6857999"/>
              <a:gd name="connsiteX1" fmla="*/ 6134099 w 6134099"/>
              <a:gd name="connsiteY1" fmla="*/ 0 h 6857999"/>
              <a:gd name="connsiteX2" fmla="*/ 6134099 w 6134099"/>
              <a:gd name="connsiteY2" fmla="*/ 6857999 h 6857999"/>
              <a:gd name="connsiteX3" fmla="*/ 2401766 w 6134099"/>
              <a:gd name="connsiteY3" fmla="*/ 6857999 h 6857999"/>
              <a:gd name="connsiteX4" fmla="*/ 2397402 w 6134099"/>
              <a:gd name="connsiteY4" fmla="*/ 6856523 h 6857999"/>
              <a:gd name="connsiteX5" fmla="*/ 0 w 6134099"/>
              <a:gd name="connsiteY5" fmla="*/ 3424574 h 6857999"/>
              <a:gd name="connsiteX6" fmla="*/ 2231484 w 6134099"/>
              <a:gd name="connsiteY6" fmla="*/ 58045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34099" h="6857999">
                <a:moveTo>
                  <a:pt x="2378699" y="0"/>
                </a:moveTo>
                <a:lnTo>
                  <a:pt x="6134099" y="0"/>
                </a:lnTo>
                <a:lnTo>
                  <a:pt x="6134099" y="6857999"/>
                </a:lnTo>
                <a:lnTo>
                  <a:pt x="2401766" y="6857999"/>
                </a:lnTo>
                <a:lnTo>
                  <a:pt x="2397402" y="6856523"/>
                </a:lnTo>
                <a:cubicBezTo>
                  <a:pt x="998410" y="6344283"/>
                  <a:pt x="0" y="5001024"/>
                  <a:pt x="0" y="3424574"/>
                </a:cubicBezTo>
                <a:cubicBezTo>
                  <a:pt x="0" y="1911182"/>
                  <a:pt x="920134" y="612699"/>
                  <a:pt x="2231484" y="58045"/>
                </a:cubicBezTo>
                <a:close/>
              </a:path>
            </a:pathLst>
          </a:custGeom>
          <a:solidFill>
            <a:schemeClr val="accent6"/>
          </a:solidFill>
        </p:spPr>
        <p:txBody>
          <a:bodyPr wrap="square" anchor="ctr">
            <a:noAutofit/>
          </a:bodyPr>
          <a:lstStyle>
            <a:lvl1pPr algn="ctr">
              <a:defRPr/>
            </a:lvl1pPr>
          </a:lstStyle>
          <a:p>
            <a:r>
              <a:rPr lang="en-US"/>
              <a:t>Click icon to add picture</a:t>
            </a:r>
            <a:endParaRPr lang="en-US" dirty="0"/>
          </a:p>
        </p:txBody>
      </p:sp>
      <p:sp>
        <p:nvSpPr>
          <p:cNvPr id="14" name="Subtitle 2">
            <a:extLst>
              <a:ext uri="{FF2B5EF4-FFF2-40B4-BE49-F238E27FC236}">
                <a16:creationId xmlns:a16="http://schemas.microsoft.com/office/drawing/2014/main" id="{E24FC61A-6DA9-444C-9D55-2FE464BD581F}"/>
              </a:ext>
            </a:extLst>
          </p:cNvPr>
          <p:cNvSpPr>
            <a:spLocks noGrp="1"/>
          </p:cNvSpPr>
          <p:nvPr>
            <p:ph type="subTitle" idx="1"/>
          </p:nvPr>
        </p:nvSpPr>
        <p:spPr>
          <a:xfrm>
            <a:off x="0" y="4327140"/>
            <a:ext cx="11576868" cy="2530860"/>
          </a:xfrm>
          <a:custGeom>
            <a:avLst/>
            <a:gdLst>
              <a:gd name="connsiteX0" fmla="*/ 0 w 11576868"/>
              <a:gd name="connsiteY0" fmla="*/ 0 h 2500380"/>
              <a:gd name="connsiteX1" fmla="*/ 10326678 w 11576868"/>
              <a:gd name="connsiteY1" fmla="*/ 0 h 2500380"/>
              <a:gd name="connsiteX2" fmla="*/ 11576868 w 11576868"/>
              <a:gd name="connsiteY2" fmla="*/ 1250190 h 2500380"/>
              <a:gd name="connsiteX3" fmla="*/ 11576868 w 11576868"/>
              <a:gd name="connsiteY3" fmla="*/ 2500380 h 2500380"/>
              <a:gd name="connsiteX4" fmla="*/ 0 w 11576868"/>
              <a:gd name="connsiteY4" fmla="*/ 2500380 h 2500380"/>
              <a:gd name="connsiteX5" fmla="*/ 0 w 11576868"/>
              <a:gd name="connsiteY5" fmla="*/ 0 h 2500380"/>
              <a:gd name="connsiteX0" fmla="*/ 0 w 12449160"/>
              <a:gd name="connsiteY0" fmla="*/ 0 h 2500380"/>
              <a:gd name="connsiteX1" fmla="*/ 10326678 w 12449160"/>
              <a:gd name="connsiteY1" fmla="*/ 0 h 2500380"/>
              <a:gd name="connsiteX2" fmla="*/ 11576868 w 12449160"/>
              <a:gd name="connsiteY2" fmla="*/ 2500380 h 2500380"/>
              <a:gd name="connsiteX3" fmla="*/ 0 w 12449160"/>
              <a:gd name="connsiteY3" fmla="*/ 2500380 h 2500380"/>
              <a:gd name="connsiteX4" fmla="*/ 0 w 12449160"/>
              <a:gd name="connsiteY4" fmla="*/ 0 h 2500380"/>
              <a:gd name="connsiteX0" fmla="*/ 0 w 11640738"/>
              <a:gd name="connsiteY0" fmla="*/ 0 h 2500380"/>
              <a:gd name="connsiteX1" fmla="*/ 10326678 w 11640738"/>
              <a:gd name="connsiteY1" fmla="*/ 0 h 2500380"/>
              <a:gd name="connsiteX2" fmla="*/ 11576868 w 11640738"/>
              <a:gd name="connsiteY2" fmla="*/ 2500380 h 2500380"/>
              <a:gd name="connsiteX3" fmla="*/ 0 w 11640738"/>
              <a:gd name="connsiteY3" fmla="*/ 2500380 h 2500380"/>
              <a:gd name="connsiteX4" fmla="*/ 0 w 11640738"/>
              <a:gd name="connsiteY4" fmla="*/ 0 h 2500380"/>
              <a:gd name="connsiteX0" fmla="*/ 0 w 11576868"/>
              <a:gd name="connsiteY0" fmla="*/ 0 h 2500380"/>
              <a:gd name="connsiteX1" fmla="*/ 10326678 w 11576868"/>
              <a:gd name="connsiteY1" fmla="*/ 0 h 2500380"/>
              <a:gd name="connsiteX2" fmla="*/ 11576868 w 11576868"/>
              <a:gd name="connsiteY2" fmla="*/ 2500380 h 2500380"/>
              <a:gd name="connsiteX3" fmla="*/ 0 w 11576868"/>
              <a:gd name="connsiteY3" fmla="*/ 2500380 h 2500380"/>
              <a:gd name="connsiteX4" fmla="*/ 0 w 11576868"/>
              <a:gd name="connsiteY4" fmla="*/ 0 h 2500380"/>
              <a:gd name="connsiteX0" fmla="*/ 0 w 11576868"/>
              <a:gd name="connsiteY0" fmla="*/ 0 h 2500380"/>
              <a:gd name="connsiteX1" fmla="*/ 9732318 w 11576868"/>
              <a:gd name="connsiteY1" fmla="*/ 0 h 2500380"/>
              <a:gd name="connsiteX2" fmla="*/ 11576868 w 11576868"/>
              <a:gd name="connsiteY2" fmla="*/ 2500380 h 2500380"/>
              <a:gd name="connsiteX3" fmla="*/ 0 w 11576868"/>
              <a:gd name="connsiteY3" fmla="*/ 2500380 h 2500380"/>
              <a:gd name="connsiteX4" fmla="*/ 0 w 11576868"/>
              <a:gd name="connsiteY4" fmla="*/ 0 h 2500380"/>
              <a:gd name="connsiteX0" fmla="*/ 0 w 11576868"/>
              <a:gd name="connsiteY0" fmla="*/ 0 h 2500380"/>
              <a:gd name="connsiteX1" fmla="*/ 9092238 w 11576868"/>
              <a:gd name="connsiteY1" fmla="*/ 0 h 2500380"/>
              <a:gd name="connsiteX2" fmla="*/ 11576868 w 11576868"/>
              <a:gd name="connsiteY2" fmla="*/ 2500380 h 2500380"/>
              <a:gd name="connsiteX3" fmla="*/ 0 w 11576868"/>
              <a:gd name="connsiteY3" fmla="*/ 2500380 h 2500380"/>
              <a:gd name="connsiteX4" fmla="*/ 0 w 11576868"/>
              <a:gd name="connsiteY4" fmla="*/ 0 h 2500380"/>
              <a:gd name="connsiteX0" fmla="*/ 0 w 11576868"/>
              <a:gd name="connsiteY0" fmla="*/ 0 h 2500380"/>
              <a:gd name="connsiteX1" fmla="*/ 8817918 w 11576868"/>
              <a:gd name="connsiteY1" fmla="*/ 0 h 2500380"/>
              <a:gd name="connsiteX2" fmla="*/ 11576868 w 11576868"/>
              <a:gd name="connsiteY2" fmla="*/ 2500380 h 2500380"/>
              <a:gd name="connsiteX3" fmla="*/ 0 w 11576868"/>
              <a:gd name="connsiteY3" fmla="*/ 2500380 h 2500380"/>
              <a:gd name="connsiteX4" fmla="*/ 0 w 11576868"/>
              <a:gd name="connsiteY4" fmla="*/ 0 h 2500380"/>
              <a:gd name="connsiteX0" fmla="*/ 0 w 11576868"/>
              <a:gd name="connsiteY0" fmla="*/ 0 h 2500380"/>
              <a:gd name="connsiteX1" fmla="*/ 8558838 w 11576868"/>
              <a:gd name="connsiteY1" fmla="*/ 0 h 2500380"/>
              <a:gd name="connsiteX2" fmla="*/ 11576868 w 11576868"/>
              <a:gd name="connsiteY2" fmla="*/ 2500380 h 2500380"/>
              <a:gd name="connsiteX3" fmla="*/ 0 w 11576868"/>
              <a:gd name="connsiteY3" fmla="*/ 2500380 h 2500380"/>
              <a:gd name="connsiteX4" fmla="*/ 0 w 11576868"/>
              <a:gd name="connsiteY4" fmla="*/ 0 h 2500380"/>
              <a:gd name="connsiteX0" fmla="*/ 0 w 11576868"/>
              <a:gd name="connsiteY0" fmla="*/ 10567 h 2510947"/>
              <a:gd name="connsiteX1" fmla="*/ 8558838 w 11576868"/>
              <a:gd name="connsiteY1" fmla="*/ 10567 h 2510947"/>
              <a:gd name="connsiteX2" fmla="*/ 11576868 w 11576868"/>
              <a:gd name="connsiteY2" fmla="*/ 2510947 h 2510947"/>
              <a:gd name="connsiteX3" fmla="*/ 0 w 11576868"/>
              <a:gd name="connsiteY3" fmla="*/ 2510947 h 2510947"/>
              <a:gd name="connsiteX4" fmla="*/ 0 w 11576868"/>
              <a:gd name="connsiteY4" fmla="*/ 10567 h 2510947"/>
              <a:gd name="connsiteX0" fmla="*/ 0 w 11576868"/>
              <a:gd name="connsiteY0" fmla="*/ 462 h 2500842"/>
              <a:gd name="connsiteX1" fmla="*/ 8558838 w 11576868"/>
              <a:gd name="connsiteY1" fmla="*/ 462 h 2500842"/>
              <a:gd name="connsiteX2" fmla="*/ 11576868 w 11576868"/>
              <a:gd name="connsiteY2" fmla="*/ 2500842 h 2500842"/>
              <a:gd name="connsiteX3" fmla="*/ 0 w 11576868"/>
              <a:gd name="connsiteY3" fmla="*/ 2500842 h 2500842"/>
              <a:gd name="connsiteX4" fmla="*/ 0 w 11576868"/>
              <a:gd name="connsiteY4" fmla="*/ 462 h 2500842"/>
              <a:gd name="connsiteX0" fmla="*/ 0 w 11576868"/>
              <a:gd name="connsiteY0" fmla="*/ 30928 h 2531308"/>
              <a:gd name="connsiteX1" fmla="*/ 8558838 w 11576868"/>
              <a:gd name="connsiteY1" fmla="*/ 448 h 2531308"/>
              <a:gd name="connsiteX2" fmla="*/ 11576868 w 11576868"/>
              <a:gd name="connsiteY2" fmla="*/ 2531308 h 2531308"/>
              <a:gd name="connsiteX3" fmla="*/ 0 w 11576868"/>
              <a:gd name="connsiteY3" fmla="*/ 2531308 h 2531308"/>
              <a:gd name="connsiteX4" fmla="*/ 0 w 11576868"/>
              <a:gd name="connsiteY4" fmla="*/ 30928 h 2531308"/>
              <a:gd name="connsiteX0" fmla="*/ 0 w 11576868"/>
              <a:gd name="connsiteY0" fmla="*/ 30480 h 2530860"/>
              <a:gd name="connsiteX1" fmla="*/ 8558838 w 11576868"/>
              <a:gd name="connsiteY1" fmla="*/ 0 h 2530860"/>
              <a:gd name="connsiteX2" fmla="*/ 11576868 w 11576868"/>
              <a:gd name="connsiteY2" fmla="*/ 2530860 h 2530860"/>
              <a:gd name="connsiteX3" fmla="*/ 0 w 11576868"/>
              <a:gd name="connsiteY3" fmla="*/ 2530860 h 2530860"/>
              <a:gd name="connsiteX4" fmla="*/ 0 w 11576868"/>
              <a:gd name="connsiteY4" fmla="*/ 30480 h 2530860"/>
              <a:gd name="connsiteX0" fmla="*/ 0 w 11576868"/>
              <a:gd name="connsiteY0" fmla="*/ 30480 h 2530860"/>
              <a:gd name="connsiteX1" fmla="*/ 8558838 w 11576868"/>
              <a:gd name="connsiteY1" fmla="*/ 0 h 2530860"/>
              <a:gd name="connsiteX2" fmla="*/ 11576868 w 11576868"/>
              <a:gd name="connsiteY2" fmla="*/ 2530860 h 2530860"/>
              <a:gd name="connsiteX3" fmla="*/ 0 w 11576868"/>
              <a:gd name="connsiteY3" fmla="*/ 2530860 h 2530860"/>
              <a:gd name="connsiteX4" fmla="*/ 0 w 11576868"/>
              <a:gd name="connsiteY4" fmla="*/ 30480 h 2530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76868" h="2530860">
                <a:moveTo>
                  <a:pt x="0" y="30480"/>
                </a:moveTo>
                <a:lnTo>
                  <a:pt x="8558838" y="0"/>
                </a:lnTo>
                <a:cubicBezTo>
                  <a:pt x="10335916" y="20490"/>
                  <a:pt x="11453941" y="1016850"/>
                  <a:pt x="11576868" y="2530860"/>
                </a:cubicBezTo>
                <a:lnTo>
                  <a:pt x="0" y="2530860"/>
                </a:lnTo>
                <a:lnTo>
                  <a:pt x="0" y="30480"/>
                </a:lnTo>
                <a:close/>
              </a:path>
            </a:pathLst>
          </a:custGeom>
          <a:solidFill>
            <a:schemeClr val="accent2">
              <a:lumMod val="75000"/>
              <a:alpha val="80000"/>
            </a:schemeClr>
          </a:solidFill>
        </p:spPr>
        <p:txBody>
          <a:bodyPr anchor="t"/>
          <a:lstStyle>
            <a:lvl1pPr marL="914400" indent="0">
              <a:lnSpc>
                <a:spcPct val="400000"/>
              </a:lnSpc>
              <a:buNone/>
              <a:defRPr>
                <a:solidFill>
                  <a:schemeClr val="bg2"/>
                </a:solidFill>
              </a:defRPr>
            </a:lvl1pPr>
          </a:lstStyle>
          <a:p>
            <a:r>
              <a:rPr lang="en-US">
                <a:solidFill>
                  <a:srgbClr val="FFFFFF"/>
                </a:solidFill>
              </a:rPr>
              <a:t>Click to edit Master subtitle style</a:t>
            </a:r>
            <a:endParaRPr lang="en-US" dirty="0">
              <a:solidFill>
                <a:srgbClr val="FFFFFF"/>
              </a:solidFill>
            </a:endParaRPr>
          </a:p>
        </p:txBody>
      </p:sp>
    </p:spTree>
    <p:extLst>
      <p:ext uri="{BB962C8B-B14F-4D97-AF65-F5344CB8AC3E}">
        <p14:creationId xmlns:p14="http://schemas.microsoft.com/office/powerpoint/2010/main" val="30639018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5_Chart Table TImelin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9839C-7D7A-49F1-8BFE-85C6C7D78BE7}"/>
              </a:ext>
            </a:extLst>
          </p:cNvPr>
          <p:cNvSpPr>
            <a:spLocks noGrp="1"/>
          </p:cNvSpPr>
          <p:nvPr>
            <p:ph type="title"/>
          </p:nvPr>
        </p:nvSpPr>
        <p:spPr>
          <a:xfrm>
            <a:off x="905256" y="448056"/>
            <a:ext cx="9914859" cy="1329004"/>
          </a:xfrm>
        </p:spPr>
        <p:txBody>
          <a:bodyPr>
            <a:normAutofit/>
          </a:bodyPr>
          <a:lstStyle>
            <a:lvl1pPr>
              <a:lnSpc>
                <a:spcPct val="100000"/>
              </a:lnSpc>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C7E748DC-EBB9-44C6-8566-38F87FF7FD53}"/>
              </a:ext>
            </a:extLst>
          </p:cNvPr>
          <p:cNvSpPr>
            <a:spLocks noGrp="1"/>
          </p:cNvSpPr>
          <p:nvPr>
            <p:ph idx="1"/>
          </p:nvPr>
        </p:nvSpPr>
        <p:spPr>
          <a:xfrm>
            <a:off x="914400" y="1919673"/>
            <a:ext cx="9914860" cy="412331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FA2F5AB-D8C6-4AE1-8FAE-CD0499CB6D03}"/>
              </a:ext>
            </a:extLst>
          </p:cNvPr>
          <p:cNvSpPr>
            <a:spLocks noGrp="1"/>
          </p:cNvSpPr>
          <p:nvPr>
            <p:ph type="ftr" sz="quarter" idx="11"/>
          </p:nvPr>
        </p:nvSpPr>
        <p:spPr>
          <a:xfrm>
            <a:off x="914400" y="6437376"/>
            <a:ext cx="3775914" cy="365125"/>
          </a:xfrm>
        </p:spPr>
        <p:txBody>
          <a:bodyPr/>
          <a:lstStyle>
            <a:lvl1pPr algn="l">
              <a:defRPr>
                <a:solidFill>
                  <a:schemeClr val="accent2"/>
                </a:solidFill>
              </a:defRPr>
            </a:lvl1pPr>
          </a:lstStyle>
          <a:p>
            <a:r>
              <a:rPr lang="en-US" dirty="0"/>
              <a:t>Sample Footer Text</a:t>
            </a:r>
          </a:p>
        </p:txBody>
      </p:sp>
      <p:sp>
        <p:nvSpPr>
          <p:cNvPr id="4" name="Date Placeholder 3">
            <a:extLst>
              <a:ext uri="{FF2B5EF4-FFF2-40B4-BE49-F238E27FC236}">
                <a16:creationId xmlns:a16="http://schemas.microsoft.com/office/drawing/2014/main" id="{F7342198-F50F-4C8A-9BD9-4CC3950F8FA8}"/>
              </a:ext>
            </a:extLst>
          </p:cNvPr>
          <p:cNvSpPr>
            <a:spLocks noGrp="1"/>
          </p:cNvSpPr>
          <p:nvPr>
            <p:ph type="dt" sz="half" idx="10"/>
          </p:nvPr>
        </p:nvSpPr>
        <p:spPr>
          <a:xfrm>
            <a:off x="9323285" y="6434524"/>
            <a:ext cx="2067867" cy="365125"/>
          </a:xfrm>
        </p:spPr>
        <p:txBody>
          <a:bodyPr/>
          <a:lstStyle>
            <a:lvl1pPr algn="r">
              <a:defRPr>
                <a:solidFill>
                  <a:schemeClr val="bg2"/>
                </a:solidFill>
              </a:defRPr>
            </a:lvl1pPr>
          </a:lstStyle>
          <a:p>
            <a:r>
              <a:rPr lang="en-US" dirty="0"/>
              <a:t>2/8/20XX</a:t>
            </a:r>
          </a:p>
        </p:txBody>
      </p:sp>
      <p:sp>
        <p:nvSpPr>
          <p:cNvPr id="6" name="Slide Number Placeholder 5">
            <a:extLst>
              <a:ext uri="{FF2B5EF4-FFF2-40B4-BE49-F238E27FC236}">
                <a16:creationId xmlns:a16="http://schemas.microsoft.com/office/drawing/2014/main" id="{175C58D8-B582-4DB3-A94D-056240199750}"/>
              </a:ext>
            </a:extLst>
          </p:cNvPr>
          <p:cNvSpPr>
            <a:spLocks noGrp="1"/>
          </p:cNvSpPr>
          <p:nvPr>
            <p:ph type="sldNum" sz="quarter" idx="12"/>
          </p:nvPr>
        </p:nvSpPr>
        <p:spPr>
          <a:xfrm>
            <a:off x="11391152" y="6434524"/>
            <a:ext cx="693261" cy="365125"/>
          </a:xfrm>
        </p:spPr>
        <p:txBody>
          <a:bodyPr/>
          <a:lstStyle>
            <a:lvl1pPr>
              <a:defRPr>
                <a:solidFill>
                  <a:schemeClr val="bg2"/>
                </a:solidFill>
              </a:defRPr>
            </a:lvl1pPr>
          </a:lstStyle>
          <a:p>
            <a:fld id="{08AB70BE-1769-45B8-85A6-0C837432C7E6}" type="slidenum">
              <a:rPr lang="en-US" smtClean="0"/>
              <a:pPr/>
              <a:t>‹#›</a:t>
            </a:fld>
            <a:endParaRPr lang="en-US" dirty="0"/>
          </a:p>
        </p:txBody>
      </p:sp>
    </p:spTree>
    <p:extLst>
      <p:ext uri="{BB962C8B-B14F-4D97-AF65-F5344CB8AC3E}">
        <p14:creationId xmlns:p14="http://schemas.microsoft.com/office/powerpoint/2010/main" val="3469544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6_Chart Table TImelin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9839C-7D7A-49F1-8BFE-85C6C7D78BE7}"/>
              </a:ext>
            </a:extLst>
          </p:cNvPr>
          <p:cNvSpPr>
            <a:spLocks noGrp="1"/>
          </p:cNvSpPr>
          <p:nvPr>
            <p:ph type="title"/>
          </p:nvPr>
        </p:nvSpPr>
        <p:spPr>
          <a:xfrm>
            <a:off x="905256" y="448056"/>
            <a:ext cx="9914859" cy="1329004"/>
          </a:xfrm>
        </p:spPr>
        <p:txBody>
          <a:bodyPr>
            <a:normAutofit/>
          </a:bodyPr>
          <a:lstStyle>
            <a:lvl1pPr>
              <a:lnSpc>
                <a:spcPct val="100000"/>
              </a:lnSpc>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C7E748DC-EBB9-44C6-8566-38F87FF7FD53}"/>
              </a:ext>
            </a:extLst>
          </p:cNvPr>
          <p:cNvSpPr>
            <a:spLocks noGrp="1"/>
          </p:cNvSpPr>
          <p:nvPr>
            <p:ph idx="1"/>
          </p:nvPr>
        </p:nvSpPr>
        <p:spPr>
          <a:xfrm>
            <a:off x="853440" y="1825625"/>
            <a:ext cx="10500360"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FA2F5AB-D8C6-4AE1-8FAE-CD0499CB6D03}"/>
              </a:ext>
            </a:extLst>
          </p:cNvPr>
          <p:cNvSpPr>
            <a:spLocks noGrp="1"/>
          </p:cNvSpPr>
          <p:nvPr>
            <p:ph type="ftr" sz="quarter" idx="11"/>
          </p:nvPr>
        </p:nvSpPr>
        <p:spPr>
          <a:xfrm>
            <a:off x="914400" y="6437376"/>
            <a:ext cx="3775914" cy="365125"/>
          </a:xfrm>
        </p:spPr>
        <p:txBody>
          <a:bodyPr/>
          <a:lstStyle>
            <a:lvl1pPr algn="l">
              <a:defRPr>
                <a:solidFill>
                  <a:schemeClr val="accent2"/>
                </a:solidFill>
              </a:defRPr>
            </a:lvl1pPr>
          </a:lstStyle>
          <a:p>
            <a:r>
              <a:rPr lang="en-US" dirty="0"/>
              <a:t>Sample Footer Text</a:t>
            </a:r>
          </a:p>
        </p:txBody>
      </p:sp>
      <p:sp>
        <p:nvSpPr>
          <p:cNvPr id="4" name="Date Placeholder 3">
            <a:extLst>
              <a:ext uri="{FF2B5EF4-FFF2-40B4-BE49-F238E27FC236}">
                <a16:creationId xmlns:a16="http://schemas.microsoft.com/office/drawing/2014/main" id="{F7342198-F50F-4C8A-9BD9-4CC3950F8FA8}"/>
              </a:ext>
            </a:extLst>
          </p:cNvPr>
          <p:cNvSpPr>
            <a:spLocks noGrp="1"/>
          </p:cNvSpPr>
          <p:nvPr>
            <p:ph type="dt" sz="half" idx="10"/>
          </p:nvPr>
        </p:nvSpPr>
        <p:spPr>
          <a:xfrm>
            <a:off x="9323285" y="6434524"/>
            <a:ext cx="2067867" cy="365125"/>
          </a:xfrm>
        </p:spPr>
        <p:txBody>
          <a:bodyPr/>
          <a:lstStyle>
            <a:lvl1pPr algn="r">
              <a:defRPr>
                <a:solidFill>
                  <a:schemeClr val="bg2"/>
                </a:solidFill>
              </a:defRPr>
            </a:lvl1pPr>
          </a:lstStyle>
          <a:p>
            <a:r>
              <a:rPr lang="en-US" dirty="0"/>
              <a:t>2/8/20XX</a:t>
            </a:r>
          </a:p>
        </p:txBody>
      </p:sp>
      <p:sp>
        <p:nvSpPr>
          <p:cNvPr id="6" name="Slide Number Placeholder 5">
            <a:extLst>
              <a:ext uri="{FF2B5EF4-FFF2-40B4-BE49-F238E27FC236}">
                <a16:creationId xmlns:a16="http://schemas.microsoft.com/office/drawing/2014/main" id="{175C58D8-B582-4DB3-A94D-056240199750}"/>
              </a:ext>
            </a:extLst>
          </p:cNvPr>
          <p:cNvSpPr>
            <a:spLocks noGrp="1"/>
          </p:cNvSpPr>
          <p:nvPr>
            <p:ph type="sldNum" sz="quarter" idx="12"/>
          </p:nvPr>
        </p:nvSpPr>
        <p:spPr>
          <a:xfrm>
            <a:off x="11391152" y="6434524"/>
            <a:ext cx="693261" cy="365125"/>
          </a:xfrm>
        </p:spPr>
        <p:txBody>
          <a:bodyPr/>
          <a:lstStyle>
            <a:lvl1pPr>
              <a:defRPr>
                <a:solidFill>
                  <a:schemeClr val="bg2"/>
                </a:solidFill>
              </a:defRPr>
            </a:lvl1pPr>
          </a:lstStyle>
          <a:p>
            <a:fld id="{08AB70BE-1769-45B8-85A6-0C837432C7E6}" type="slidenum">
              <a:rPr lang="en-US" smtClean="0"/>
              <a:pPr/>
              <a:t>‹#›</a:t>
            </a:fld>
            <a:endParaRPr lang="en-US" dirty="0"/>
          </a:p>
        </p:txBody>
      </p:sp>
    </p:spTree>
    <p:extLst>
      <p:ext uri="{BB962C8B-B14F-4D97-AF65-F5344CB8AC3E}">
        <p14:creationId xmlns:p14="http://schemas.microsoft.com/office/powerpoint/2010/main" val="39446359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Quote">
    <p:bg>
      <p:bgPr>
        <a:solidFill>
          <a:schemeClr val="accent2"/>
        </a:solidFill>
        <a:effectLst/>
      </p:bgPr>
    </p:bg>
    <p:spTree>
      <p:nvGrpSpPr>
        <p:cNvPr id="1" name=""/>
        <p:cNvGrpSpPr/>
        <p:nvPr/>
      </p:nvGrpSpPr>
      <p:grpSpPr>
        <a:xfrm>
          <a:off x="0" y="0"/>
          <a:ext cx="0" cy="0"/>
          <a:chOff x="0" y="0"/>
          <a:chExt cx="0" cy="0"/>
        </a:xfrm>
      </p:grpSpPr>
      <p:sp>
        <p:nvSpPr>
          <p:cNvPr id="14" name="Freeform: Shape 13">
            <a:extLst>
              <a:ext uri="{FF2B5EF4-FFF2-40B4-BE49-F238E27FC236}">
                <a16:creationId xmlns:a16="http://schemas.microsoft.com/office/drawing/2014/main" id="{9F47EA1B-2641-431A-B894-4A66FC5A0484}"/>
              </a:ext>
              <a:ext uri="{C183D7F6-B498-43B3-948B-1728B52AA6E4}">
                <adec:decorative xmlns:adec="http://schemas.microsoft.com/office/drawing/2017/decorative" val="1"/>
              </a:ext>
            </a:extLst>
          </p:cNvPr>
          <p:cNvSpPr/>
          <p:nvPr userDrawn="1"/>
        </p:nvSpPr>
        <p:spPr>
          <a:xfrm rot="16200000">
            <a:off x="6246663" y="-1789711"/>
            <a:ext cx="3354778" cy="6934200"/>
          </a:xfrm>
          <a:custGeom>
            <a:avLst/>
            <a:gdLst>
              <a:gd name="connsiteX0" fmla="*/ 2352312 w 2353172"/>
              <a:gd name="connsiteY0" fmla="*/ 0 h 4863918"/>
              <a:gd name="connsiteX1" fmla="*/ 2353172 w 2353172"/>
              <a:gd name="connsiteY1" fmla="*/ 0 h 4863918"/>
              <a:gd name="connsiteX2" fmla="*/ 2353172 w 2353172"/>
              <a:gd name="connsiteY2" fmla="*/ 4863918 h 4863918"/>
              <a:gd name="connsiteX3" fmla="*/ 2352312 w 2353172"/>
              <a:gd name="connsiteY3" fmla="*/ 4863918 h 4863918"/>
              <a:gd name="connsiteX4" fmla="*/ 2340504 w 2353172"/>
              <a:gd name="connsiteY4" fmla="*/ 4630072 h 4863918"/>
              <a:gd name="connsiteX5" fmla="*/ 134816 w 2353172"/>
              <a:gd name="connsiteY5" fmla="*/ 2438342 h 4863918"/>
              <a:gd name="connsiteX6" fmla="*/ 0 w 2353172"/>
              <a:gd name="connsiteY6" fmla="*/ 2431959 h 4863918"/>
              <a:gd name="connsiteX7" fmla="*/ 134816 w 2353172"/>
              <a:gd name="connsiteY7" fmla="*/ 2425576 h 4863918"/>
              <a:gd name="connsiteX8" fmla="*/ 2340504 w 2353172"/>
              <a:gd name="connsiteY8" fmla="*/ 233845 h 4863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53172" h="4863918">
                <a:moveTo>
                  <a:pt x="2352312" y="0"/>
                </a:moveTo>
                <a:lnTo>
                  <a:pt x="2353172" y="0"/>
                </a:lnTo>
                <a:lnTo>
                  <a:pt x="2353172" y="4863918"/>
                </a:lnTo>
                <a:lnTo>
                  <a:pt x="2352312" y="4863918"/>
                </a:lnTo>
                <a:lnTo>
                  <a:pt x="2340504" y="4630072"/>
                </a:lnTo>
                <a:cubicBezTo>
                  <a:pt x="2222700" y="3470082"/>
                  <a:pt x="1296917" y="2548952"/>
                  <a:pt x="134816" y="2438342"/>
                </a:cubicBezTo>
                <a:lnTo>
                  <a:pt x="0" y="2431959"/>
                </a:lnTo>
                <a:lnTo>
                  <a:pt x="134816" y="2425576"/>
                </a:lnTo>
                <a:cubicBezTo>
                  <a:pt x="1296917" y="2314966"/>
                  <a:pt x="2222700" y="1393835"/>
                  <a:pt x="2340504" y="23384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Title 1">
            <a:extLst>
              <a:ext uri="{FF2B5EF4-FFF2-40B4-BE49-F238E27FC236}">
                <a16:creationId xmlns:a16="http://schemas.microsoft.com/office/drawing/2014/main" id="{F21A2820-A76E-454D-9A0E-F8F7B2136764}"/>
              </a:ext>
            </a:extLst>
          </p:cNvPr>
          <p:cNvSpPr>
            <a:spLocks noGrp="1"/>
          </p:cNvSpPr>
          <p:nvPr>
            <p:ph type="ctrTitle"/>
          </p:nvPr>
        </p:nvSpPr>
        <p:spPr>
          <a:xfrm>
            <a:off x="1249327" y="919717"/>
            <a:ext cx="5761074" cy="3423684"/>
          </a:xfrm>
        </p:spPr>
        <p:txBody>
          <a:bodyPr anchor="b"/>
          <a:lstStyle>
            <a:lvl1pPr>
              <a:defRPr>
                <a:solidFill>
                  <a:schemeClr val="bg2"/>
                </a:solidFill>
              </a:defRPr>
            </a:lvl1pPr>
          </a:lstStyle>
          <a:p>
            <a:r>
              <a:rPr lang="en-US">
                <a:solidFill>
                  <a:srgbClr val="FFFFFF"/>
                </a:solidFill>
              </a:rPr>
              <a:t>Click to edit Master title style</a:t>
            </a:r>
            <a:endParaRPr lang="en-US" dirty="0">
              <a:solidFill>
                <a:srgbClr val="FFFFFF"/>
              </a:solidFill>
            </a:endParaRPr>
          </a:p>
        </p:txBody>
      </p:sp>
      <p:sp>
        <p:nvSpPr>
          <p:cNvPr id="9" name="Subtitle 2">
            <a:extLst>
              <a:ext uri="{FF2B5EF4-FFF2-40B4-BE49-F238E27FC236}">
                <a16:creationId xmlns:a16="http://schemas.microsoft.com/office/drawing/2014/main" id="{0ED9A69A-6A32-4722-924D-7FEFEA9195BD}"/>
              </a:ext>
            </a:extLst>
          </p:cNvPr>
          <p:cNvSpPr>
            <a:spLocks noGrp="1"/>
          </p:cNvSpPr>
          <p:nvPr>
            <p:ph type="subTitle" idx="1"/>
          </p:nvPr>
        </p:nvSpPr>
        <p:spPr>
          <a:xfrm>
            <a:off x="1249327" y="4795284"/>
            <a:ext cx="4846674" cy="1084522"/>
          </a:xfrm>
        </p:spPr>
        <p:txBody>
          <a:bodyPr/>
          <a:lstStyle>
            <a:lvl1pPr>
              <a:buNone/>
              <a:defRPr>
                <a:solidFill>
                  <a:schemeClr val="bg2"/>
                </a:solidFill>
              </a:defRPr>
            </a:lvl1pPr>
          </a:lstStyle>
          <a:p>
            <a:r>
              <a:rPr lang="en-US">
                <a:solidFill>
                  <a:srgbClr val="FFFFFF"/>
                </a:solidFill>
              </a:rPr>
              <a:t>Click to edit Master subtitle style</a:t>
            </a:r>
            <a:endParaRPr lang="en-US" dirty="0">
              <a:solidFill>
                <a:srgbClr val="FFFFFF"/>
              </a:solidFill>
            </a:endParaRPr>
          </a:p>
        </p:txBody>
      </p:sp>
      <p:sp>
        <p:nvSpPr>
          <p:cNvPr id="12" name="Freeform: Shape 11">
            <a:extLst>
              <a:ext uri="{FF2B5EF4-FFF2-40B4-BE49-F238E27FC236}">
                <a16:creationId xmlns:a16="http://schemas.microsoft.com/office/drawing/2014/main" id="{F1587820-C6FA-402E-9F8D-2DAE5BF9588D}"/>
              </a:ext>
              <a:ext uri="{C183D7F6-B498-43B3-948B-1728B52AA6E4}">
                <adec:decorative xmlns:adec="http://schemas.microsoft.com/office/drawing/2017/decorative" val="1"/>
              </a:ext>
            </a:extLst>
          </p:cNvPr>
          <p:cNvSpPr/>
          <p:nvPr userDrawn="1"/>
        </p:nvSpPr>
        <p:spPr>
          <a:xfrm rot="5400000">
            <a:off x="4513861" y="3447061"/>
            <a:ext cx="3354778" cy="3467100"/>
          </a:xfrm>
          <a:custGeom>
            <a:avLst/>
            <a:gdLst>
              <a:gd name="connsiteX0" fmla="*/ 0 w 2353172"/>
              <a:gd name="connsiteY0" fmla="*/ 0 h 2431959"/>
              <a:gd name="connsiteX1" fmla="*/ 2353172 w 2353172"/>
              <a:gd name="connsiteY1" fmla="*/ 0 h 2431959"/>
              <a:gd name="connsiteX2" fmla="*/ 2353172 w 2353172"/>
              <a:gd name="connsiteY2" fmla="*/ 2431959 h 2431959"/>
              <a:gd name="connsiteX3" fmla="*/ 2352312 w 2353172"/>
              <a:gd name="connsiteY3" fmla="*/ 2431959 h 2431959"/>
              <a:gd name="connsiteX4" fmla="*/ 2340504 w 2353172"/>
              <a:gd name="connsiteY4" fmla="*/ 2198113 h 2431959"/>
              <a:gd name="connsiteX5" fmla="*/ 134816 w 2353172"/>
              <a:gd name="connsiteY5" fmla="*/ 6383 h 2431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53172" h="2431959">
                <a:moveTo>
                  <a:pt x="0" y="0"/>
                </a:moveTo>
                <a:lnTo>
                  <a:pt x="2353172" y="0"/>
                </a:lnTo>
                <a:lnTo>
                  <a:pt x="2353172" y="2431959"/>
                </a:lnTo>
                <a:lnTo>
                  <a:pt x="2352312" y="2431959"/>
                </a:lnTo>
                <a:lnTo>
                  <a:pt x="2340504" y="2198113"/>
                </a:lnTo>
                <a:cubicBezTo>
                  <a:pt x="2222700" y="1038123"/>
                  <a:pt x="1296917" y="116993"/>
                  <a:pt x="134816" y="6383"/>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Footer Placeholder 2">
            <a:extLst>
              <a:ext uri="{FF2B5EF4-FFF2-40B4-BE49-F238E27FC236}">
                <a16:creationId xmlns:a16="http://schemas.microsoft.com/office/drawing/2014/main" id="{C9753C5C-8415-4BF0-810D-A4C22F695ECF}"/>
              </a:ext>
            </a:extLst>
          </p:cNvPr>
          <p:cNvSpPr>
            <a:spLocks noGrp="1"/>
          </p:cNvSpPr>
          <p:nvPr>
            <p:ph type="ftr" sz="quarter" idx="11"/>
          </p:nvPr>
        </p:nvSpPr>
        <p:spPr>
          <a:xfrm>
            <a:off x="1252728" y="6434560"/>
            <a:ext cx="3428012" cy="365125"/>
          </a:xfrm>
        </p:spPr>
        <p:txBody>
          <a:bodyPr/>
          <a:lstStyle>
            <a:lvl1pPr>
              <a:defRPr>
                <a:solidFill>
                  <a:schemeClr val="bg2"/>
                </a:solidFill>
              </a:defRPr>
            </a:lvl1pPr>
          </a:lstStyle>
          <a:p>
            <a:r>
              <a:rPr lang="en-US" dirty="0"/>
              <a:t>Sample Footer Text</a:t>
            </a:r>
          </a:p>
        </p:txBody>
      </p:sp>
      <p:sp>
        <p:nvSpPr>
          <p:cNvPr id="19" name="Picture Placeholder 18">
            <a:extLst>
              <a:ext uri="{FF2B5EF4-FFF2-40B4-BE49-F238E27FC236}">
                <a16:creationId xmlns:a16="http://schemas.microsoft.com/office/drawing/2014/main" id="{31E70801-1BA4-4276-9934-E418115C0325}"/>
              </a:ext>
            </a:extLst>
          </p:cNvPr>
          <p:cNvSpPr>
            <a:spLocks noGrp="1"/>
          </p:cNvSpPr>
          <p:nvPr>
            <p:ph type="pic" sz="quarter" idx="13"/>
          </p:nvPr>
        </p:nvSpPr>
        <p:spPr>
          <a:xfrm>
            <a:off x="7924800" y="1"/>
            <a:ext cx="4267200" cy="6858000"/>
          </a:xfrm>
          <a:custGeom>
            <a:avLst/>
            <a:gdLst>
              <a:gd name="connsiteX0" fmla="*/ 3466352 w 4267200"/>
              <a:gd name="connsiteY0" fmla="*/ 0 h 6858000"/>
              <a:gd name="connsiteX1" fmla="*/ 4267200 w 4267200"/>
              <a:gd name="connsiteY1" fmla="*/ 0 h 6858000"/>
              <a:gd name="connsiteX2" fmla="*/ 4267200 w 4267200"/>
              <a:gd name="connsiteY2" fmla="*/ 6858000 h 6858000"/>
              <a:gd name="connsiteX3" fmla="*/ 0 w 4267200"/>
              <a:gd name="connsiteY3" fmla="*/ 6858000 h 6858000"/>
              <a:gd name="connsiteX4" fmla="*/ 0 w 4267200"/>
              <a:gd name="connsiteY4" fmla="*/ 3338980 h 6858000"/>
              <a:gd name="connsiteX5" fmla="*/ 8352 w 4267200"/>
              <a:gd name="connsiteY5" fmla="*/ 3162578 h 6858000"/>
              <a:gd name="connsiteX6" fmla="*/ 3132972 w 4267200"/>
              <a:gd name="connsiteY6" fmla="*/ 18059 h 6858000"/>
              <a:gd name="connsiteX7" fmla="*/ 3466352 w 4267200"/>
              <a:gd name="connsiteY7" fmla="*/ 122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7200" h="6858000">
                <a:moveTo>
                  <a:pt x="3466352" y="0"/>
                </a:moveTo>
                <a:lnTo>
                  <a:pt x="4267200" y="0"/>
                </a:lnTo>
                <a:lnTo>
                  <a:pt x="4267200" y="6858000"/>
                </a:lnTo>
                <a:lnTo>
                  <a:pt x="0" y="6858000"/>
                </a:lnTo>
                <a:lnTo>
                  <a:pt x="0" y="3338980"/>
                </a:lnTo>
                <a:lnTo>
                  <a:pt x="8352" y="3162578"/>
                </a:lnTo>
                <a:cubicBezTo>
                  <a:pt x="166042" y="1505839"/>
                  <a:pt x="1479242" y="186005"/>
                  <a:pt x="3132972" y="18059"/>
                </a:cubicBezTo>
                <a:lnTo>
                  <a:pt x="3466352" y="1225"/>
                </a:lnTo>
                <a:close/>
              </a:path>
            </a:pathLst>
          </a:custGeom>
          <a:solidFill>
            <a:schemeClr val="accent6"/>
          </a:solidFill>
        </p:spPr>
        <p:txBody>
          <a:bodyPr wrap="square" anchor="ctr">
            <a:noAutofit/>
          </a:bodyPr>
          <a:lstStyle/>
          <a:p>
            <a:r>
              <a:rPr lang="en-US"/>
              <a:t>Click icon to add picture</a:t>
            </a:r>
            <a:endParaRPr lang="en-US" dirty="0"/>
          </a:p>
        </p:txBody>
      </p:sp>
      <p:sp>
        <p:nvSpPr>
          <p:cNvPr id="2" name="Date Placeholder 1">
            <a:extLst>
              <a:ext uri="{FF2B5EF4-FFF2-40B4-BE49-F238E27FC236}">
                <a16:creationId xmlns:a16="http://schemas.microsoft.com/office/drawing/2014/main" id="{2A2485D4-41D3-4182-8DFE-2E0713EC0B8A}"/>
              </a:ext>
            </a:extLst>
          </p:cNvPr>
          <p:cNvSpPr>
            <a:spLocks noGrp="1"/>
          </p:cNvSpPr>
          <p:nvPr>
            <p:ph type="dt" sz="half" idx="10"/>
          </p:nvPr>
        </p:nvSpPr>
        <p:spPr/>
        <p:txBody>
          <a:bodyPr/>
          <a:lstStyle>
            <a:lvl1pPr>
              <a:defRPr>
                <a:solidFill>
                  <a:schemeClr val="bg2"/>
                </a:solidFill>
              </a:defRPr>
            </a:lvl1pPr>
          </a:lstStyle>
          <a:p>
            <a:r>
              <a:rPr lang="en-US" dirty="0"/>
              <a:t>2/8/20XX</a:t>
            </a:r>
          </a:p>
        </p:txBody>
      </p:sp>
      <p:sp>
        <p:nvSpPr>
          <p:cNvPr id="4" name="Slide Number Placeholder 3">
            <a:extLst>
              <a:ext uri="{FF2B5EF4-FFF2-40B4-BE49-F238E27FC236}">
                <a16:creationId xmlns:a16="http://schemas.microsoft.com/office/drawing/2014/main" id="{545EBFEA-4321-48C4-9CA1-43517540C698}"/>
              </a:ext>
            </a:extLst>
          </p:cNvPr>
          <p:cNvSpPr>
            <a:spLocks noGrp="1"/>
          </p:cNvSpPr>
          <p:nvPr>
            <p:ph type="sldNum" sz="quarter" idx="12"/>
          </p:nvPr>
        </p:nvSpPr>
        <p:spPr/>
        <p:txBody>
          <a:bodyPr/>
          <a:lstStyle>
            <a:lvl1pPr>
              <a:defRPr>
                <a:solidFill>
                  <a:schemeClr val="bg2"/>
                </a:solidFill>
              </a:defRPr>
            </a:lvl1pPr>
          </a:lstStyle>
          <a:p>
            <a:fld id="{08AB70BE-1769-45B8-85A6-0C837432C7E6}" type="slidenum">
              <a:rPr lang="en-US" smtClean="0"/>
              <a:pPr/>
              <a:t>‹#›</a:t>
            </a:fld>
            <a:endParaRPr lang="en-US" dirty="0"/>
          </a:p>
        </p:txBody>
      </p:sp>
    </p:spTree>
    <p:extLst>
      <p:ext uri="{BB962C8B-B14F-4D97-AF65-F5344CB8AC3E}">
        <p14:creationId xmlns:p14="http://schemas.microsoft.com/office/powerpoint/2010/main" val="1092770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Team">
    <p:bg>
      <p:bgPr>
        <a:solidFill>
          <a:schemeClr val="accent2">
            <a:lumMod val="75000"/>
          </a:schemeClr>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BCA75F14-4851-4FA1-AF45-240D9124B95E}"/>
              </a:ext>
              <a:ext uri="{C183D7F6-B498-43B3-948B-1728B52AA6E4}">
                <adec:decorative xmlns:adec="http://schemas.microsoft.com/office/drawing/2017/decorative" val="1"/>
              </a:ext>
            </a:extLst>
          </p:cNvPr>
          <p:cNvSpPr/>
          <p:nvPr userDrawn="1"/>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Freeform: Shape 13">
            <a:extLst>
              <a:ext uri="{FF2B5EF4-FFF2-40B4-BE49-F238E27FC236}">
                <a16:creationId xmlns:a16="http://schemas.microsoft.com/office/drawing/2014/main" id="{9AE08278-E6C4-4B25-8343-43C881C00718}"/>
              </a:ext>
              <a:ext uri="{C183D7F6-B498-43B3-948B-1728B52AA6E4}">
                <adec:decorative xmlns:adec="http://schemas.microsoft.com/office/drawing/2017/decorative" val="1"/>
              </a:ext>
            </a:extLst>
          </p:cNvPr>
          <p:cNvSpPr/>
          <p:nvPr userDrawn="1"/>
        </p:nvSpPr>
        <p:spPr>
          <a:xfrm>
            <a:off x="9844850" y="1"/>
            <a:ext cx="2347151" cy="4454343"/>
          </a:xfrm>
          <a:custGeom>
            <a:avLst/>
            <a:gdLst>
              <a:gd name="connsiteX0" fmla="*/ 2329738 w 2347151"/>
              <a:gd name="connsiteY0" fmla="*/ 0 h 4454343"/>
              <a:gd name="connsiteX1" fmla="*/ 2347151 w 2347151"/>
              <a:gd name="connsiteY1" fmla="*/ 0 h 4454343"/>
              <a:gd name="connsiteX2" fmla="*/ 2347151 w 2347151"/>
              <a:gd name="connsiteY2" fmla="*/ 4454343 h 4454343"/>
              <a:gd name="connsiteX3" fmla="*/ 2340504 w 2347151"/>
              <a:gd name="connsiteY3" fmla="*/ 4322705 h 4454343"/>
              <a:gd name="connsiteX4" fmla="*/ 134816 w 2347151"/>
              <a:gd name="connsiteY4" fmla="*/ 2130974 h 4454343"/>
              <a:gd name="connsiteX5" fmla="*/ 0 w 2347151"/>
              <a:gd name="connsiteY5" fmla="*/ 2124591 h 4454343"/>
              <a:gd name="connsiteX6" fmla="*/ 134816 w 2347151"/>
              <a:gd name="connsiteY6" fmla="*/ 2118208 h 4454343"/>
              <a:gd name="connsiteX7" fmla="*/ 2309087 w 2347151"/>
              <a:gd name="connsiteY7" fmla="*/ 141037 h 4454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47151" h="4454343">
                <a:moveTo>
                  <a:pt x="2329738" y="0"/>
                </a:moveTo>
                <a:lnTo>
                  <a:pt x="2347151" y="0"/>
                </a:lnTo>
                <a:lnTo>
                  <a:pt x="2347151" y="4454343"/>
                </a:lnTo>
                <a:lnTo>
                  <a:pt x="2340504" y="4322705"/>
                </a:lnTo>
                <a:cubicBezTo>
                  <a:pt x="2222700" y="3162715"/>
                  <a:pt x="1296917" y="2241584"/>
                  <a:pt x="134816" y="2130974"/>
                </a:cubicBezTo>
                <a:lnTo>
                  <a:pt x="0" y="2124591"/>
                </a:lnTo>
                <a:lnTo>
                  <a:pt x="134816" y="2118208"/>
                </a:lnTo>
                <a:cubicBezTo>
                  <a:pt x="1224286" y="2014511"/>
                  <a:pt x="2106054" y="1198443"/>
                  <a:pt x="2309087" y="141037"/>
                </a:cubicBezTo>
                <a:close/>
              </a:path>
            </a:pathLst>
          </a:custGeom>
          <a:solidFill>
            <a:schemeClr val="accent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Freeform: Shape 14">
            <a:extLst>
              <a:ext uri="{FF2B5EF4-FFF2-40B4-BE49-F238E27FC236}">
                <a16:creationId xmlns:a16="http://schemas.microsoft.com/office/drawing/2014/main" id="{20CC2109-6984-401D-BF1D-B4F0C35B03C1}"/>
              </a:ext>
              <a:ext uri="{C183D7F6-B498-43B3-948B-1728B52AA6E4}">
                <adec:decorative xmlns:adec="http://schemas.microsoft.com/office/drawing/2017/decorative" val="1"/>
              </a:ext>
            </a:extLst>
          </p:cNvPr>
          <p:cNvSpPr/>
          <p:nvPr userDrawn="1"/>
        </p:nvSpPr>
        <p:spPr>
          <a:xfrm>
            <a:off x="9844850" y="-770"/>
            <a:ext cx="2347151" cy="4454343"/>
          </a:xfrm>
          <a:custGeom>
            <a:avLst/>
            <a:gdLst>
              <a:gd name="connsiteX0" fmla="*/ 2329738 w 2347151"/>
              <a:gd name="connsiteY0" fmla="*/ 0 h 4454343"/>
              <a:gd name="connsiteX1" fmla="*/ 2347151 w 2347151"/>
              <a:gd name="connsiteY1" fmla="*/ 0 h 4454343"/>
              <a:gd name="connsiteX2" fmla="*/ 2347151 w 2347151"/>
              <a:gd name="connsiteY2" fmla="*/ 4454343 h 4454343"/>
              <a:gd name="connsiteX3" fmla="*/ 2340504 w 2347151"/>
              <a:gd name="connsiteY3" fmla="*/ 4322705 h 4454343"/>
              <a:gd name="connsiteX4" fmla="*/ 134816 w 2347151"/>
              <a:gd name="connsiteY4" fmla="*/ 2130974 h 4454343"/>
              <a:gd name="connsiteX5" fmla="*/ 0 w 2347151"/>
              <a:gd name="connsiteY5" fmla="*/ 2124591 h 4454343"/>
              <a:gd name="connsiteX6" fmla="*/ 134816 w 2347151"/>
              <a:gd name="connsiteY6" fmla="*/ 2118208 h 4454343"/>
              <a:gd name="connsiteX7" fmla="*/ 2309087 w 2347151"/>
              <a:gd name="connsiteY7" fmla="*/ 141037 h 4454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47151" h="4454343">
                <a:moveTo>
                  <a:pt x="2329738" y="0"/>
                </a:moveTo>
                <a:lnTo>
                  <a:pt x="2347151" y="0"/>
                </a:lnTo>
                <a:lnTo>
                  <a:pt x="2347151" y="4454343"/>
                </a:lnTo>
                <a:lnTo>
                  <a:pt x="2340504" y="4322705"/>
                </a:lnTo>
                <a:cubicBezTo>
                  <a:pt x="2222700" y="3162715"/>
                  <a:pt x="1296917" y="2241584"/>
                  <a:pt x="134816" y="2130974"/>
                </a:cubicBezTo>
                <a:lnTo>
                  <a:pt x="0" y="2124591"/>
                </a:lnTo>
                <a:lnTo>
                  <a:pt x="134816" y="2118208"/>
                </a:lnTo>
                <a:cubicBezTo>
                  <a:pt x="1224286" y="2014511"/>
                  <a:pt x="2106054" y="1198443"/>
                  <a:pt x="2309087" y="141037"/>
                </a:cubicBezTo>
                <a:close/>
              </a:path>
            </a:pathLst>
          </a:custGeom>
          <a:solidFill>
            <a:schemeClr val="accent2">
              <a:lumMod val="60000"/>
              <a:lumOff val="40000"/>
              <a:alpha val="2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Title 1">
            <a:extLst>
              <a:ext uri="{FF2B5EF4-FFF2-40B4-BE49-F238E27FC236}">
                <a16:creationId xmlns:a16="http://schemas.microsoft.com/office/drawing/2014/main" id="{4510ECF1-6DD2-4E35-8398-66D76389712F}"/>
              </a:ext>
            </a:extLst>
          </p:cNvPr>
          <p:cNvSpPr>
            <a:spLocks noGrp="1"/>
          </p:cNvSpPr>
          <p:nvPr>
            <p:ph type="title"/>
          </p:nvPr>
        </p:nvSpPr>
        <p:spPr>
          <a:xfrm>
            <a:off x="1" y="10159"/>
            <a:ext cx="12191999" cy="2128731"/>
          </a:xfrm>
          <a:custGeom>
            <a:avLst/>
            <a:gdLst>
              <a:gd name="connsiteX0" fmla="*/ 0 w 12191999"/>
              <a:gd name="connsiteY0" fmla="*/ 0 h 2123863"/>
              <a:gd name="connsiteX1" fmla="*/ 12191999 w 12191999"/>
              <a:gd name="connsiteY1" fmla="*/ 0 h 2123863"/>
              <a:gd name="connsiteX2" fmla="*/ 12191999 w 12191999"/>
              <a:gd name="connsiteY2" fmla="*/ 0 h 2123863"/>
              <a:gd name="connsiteX3" fmla="*/ 12191999 w 12191999"/>
              <a:gd name="connsiteY3" fmla="*/ 1061932 h 2123863"/>
              <a:gd name="connsiteX4" fmla="*/ 11130067 w 12191999"/>
              <a:gd name="connsiteY4" fmla="*/ 2123864 h 2123863"/>
              <a:gd name="connsiteX5" fmla="*/ 1061932 w 12191999"/>
              <a:gd name="connsiteY5" fmla="*/ 2123863 h 2123863"/>
              <a:gd name="connsiteX6" fmla="*/ 0 w 12191999"/>
              <a:gd name="connsiteY6" fmla="*/ 1061931 h 2123863"/>
              <a:gd name="connsiteX7" fmla="*/ 0 w 12191999"/>
              <a:gd name="connsiteY7" fmla="*/ 0 h 2123863"/>
              <a:gd name="connsiteX8" fmla="*/ 0 w 12191999"/>
              <a:gd name="connsiteY8" fmla="*/ 0 h 2123863"/>
              <a:gd name="connsiteX0" fmla="*/ 0 w 12191999"/>
              <a:gd name="connsiteY0" fmla="*/ 0 h 2123864"/>
              <a:gd name="connsiteX1" fmla="*/ 12191999 w 12191999"/>
              <a:gd name="connsiteY1" fmla="*/ 0 h 2123864"/>
              <a:gd name="connsiteX2" fmla="*/ 12191999 w 12191999"/>
              <a:gd name="connsiteY2" fmla="*/ 0 h 2123864"/>
              <a:gd name="connsiteX3" fmla="*/ 11130067 w 12191999"/>
              <a:gd name="connsiteY3" fmla="*/ 2123864 h 2123864"/>
              <a:gd name="connsiteX4" fmla="*/ 1061932 w 12191999"/>
              <a:gd name="connsiteY4" fmla="*/ 2123863 h 2123864"/>
              <a:gd name="connsiteX5" fmla="*/ 0 w 12191999"/>
              <a:gd name="connsiteY5" fmla="*/ 1061931 h 2123864"/>
              <a:gd name="connsiteX6" fmla="*/ 0 w 12191999"/>
              <a:gd name="connsiteY6" fmla="*/ 0 h 2123864"/>
              <a:gd name="connsiteX7" fmla="*/ 0 w 12191999"/>
              <a:gd name="connsiteY7" fmla="*/ 0 h 2123864"/>
              <a:gd name="connsiteX0" fmla="*/ 0 w 12191999"/>
              <a:gd name="connsiteY0" fmla="*/ 0 h 2123863"/>
              <a:gd name="connsiteX1" fmla="*/ 12191999 w 12191999"/>
              <a:gd name="connsiteY1" fmla="*/ 0 h 2123863"/>
              <a:gd name="connsiteX2" fmla="*/ 12191999 w 12191999"/>
              <a:gd name="connsiteY2" fmla="*/ 0 h 2123863"/>
              <a:gd name="connsiteX3" fmla="*/ 10261387 w 12191999"/>
              <a:gd name="connsiteY3" fmla="*/ 2108624 h 2123863"/>
              <a:gd name="connsiteX4" fmla="*/ 1061932 w 12191999"/>
              <a:gd name="connsiteY4" fmla="*/ 2123863 h 2123863"/>
              <a:gd name="connsiteX5" fmla="*/ 0 w 12191999"/>
              <a:gd name="connsiteY5" fmla="*/ 1061931 h 2123863"/>
              <a:gd name="connsiteX6" fmla="*/ 0 w 12191999"/>
              <a:gd name="connsiteY6" fmla="*/ 0 h 2123863"/>
              <a:gd name="connsiteX7" fmla="*/ 0 w 12191999"/>
              <a:gd name="connsiteY7" fmla="*/ 0 h 2123863"/>
              <a:gd name="connsiteX0" fmla="*/ 0 w 12191999"/>
              <a:gd name="connsiteY0" fmla="*/ 0 h 2123863"/>
              <a:gd name="connsiteX1" fmla="*/ 12191999 w 12191999"/>
              <a:gd name="connsiteY1" fmla="*/ 0 h 2123863"/>
              <a:gd name="connsiteX2" fmla="*/ 12191999 w 12191999"/>
              <a:gd name="connsiteY2" fmla="*/ 0 h 2123863"/>
              <a:gd name="connsiteX3" fmla="*/ 9758467 w 12191999"/>
              <a:gd name="connsiteY3" fmla="*/ 2108624 h 2123863"/>
              <a:gd name="connsiteX4" fmla="*/ 1061932 w 12191999"/>
              <a:gd name="connsiteY4" fmla="*/ 2123863 h 2123863"/>
              <a:gd name="connsiteX5" fmla="*/ 0 w 12191999"/>
              <a:gd name="connsiteY5" fmla="*/ 1061931 h 2123863"/>
              <a:gd name="connsiteX6" fmla="*/ 0 w 12191999"/>
              <a:gd name="connsiteY6" fmla="*/ 0 h 2123863"/>
              <a:gd name="connsiteX7" fmla="*/ 0 w 12191999"/>
              <a:gd name="connsiteY7" fmla="*/ 0 h 2123863"/>
              <a:gd name="connsiteX0" fmla="*/ 0 w 12191999"/>
              <a:gd name="connsiteY0" fmla="*/ 0 h 2123864"/>
              <a:gd name="connsiteX1" fmla="*/ 12191999 w 12191999"/>
              <a:gd name="connsiteY1" fmla="*/ 0 h 2123864"/>
              <a:gd name="connsiteX2" fmla="*/ 12191999 w 12191999"/>
              <a:gd name="connsiteY2" fmla="*/ 0 h 2123864"/>
              <a:gd name="connsiteX3" fmla="*/ 9636547 w 12191999"/>
              <a:gd name="connsiteY3" fmla="*/ 2123864 h 2123864"/>
              <a:gd name="connsiteX4" fmla="*/ 1061932 w 12191999"/>
              <a:gd name="connsiteY4" fmla="*/ 2123863 h 2123864"/>
              <a:gd name="connsiteX5" fmla="*/ 0 w 12191999"/>
              <a:gd name="connsiteY5" fmla="*/ 1061931 h 2123864"/>
              <a:gd name="connsiteX6" fmla="*/ 0 w 12191999"/>
              <a:gd name="connsiteY6" fmla="*/ 0 h 2123864"/>
              <a:gd name="connsiteX7" fmla="*/ 0 w 12191999"/>
              <a:gd name="connsiteY7" fmla="*/ 0 h 2123864"/>
              <a:gd name="connsiteX0" fmla="*/ 0 w 12191999"/>
              <a:gd name="connsiteY0" fmla="*/ 0 h 2123864"/>
              <a:gd name="connsiteX1" fmla="*/ 12191999 w 12191999"/>
              <a:gd name="connsiteY1" fmla="*/ 0 h 2123864"/>
              <a:gd name="connsiteX2" fmla="*/ 12191999 w 12191999"/>
              <a:gd name="connsiteY2" fmla="*/ 0 h 2123864"/>
              <a:gd name="connsiteX3" fmla="*/ 9636547 w 12191999"/>
              <a:gd name="connsiteY3" fmla="*/ 2123864 h 2123864"/>
              <a:gd name="connsiteX4" fmla="*/ 1061932 w 12191999"/>
              <a:gd name="connsiteY4" fmla="*/ 2123863 h 2123864"/>
              <a:gd name="connsiteX5" fmla="*/ 0 w 12191999"/>
              <a:gd name="connsiteY5" fmla="*/ 1061931 h 2123864"/>
              <a:gd name="connsiteX6" fmla="*/ 0 w 12191999"/>
              <a:gd name="connsiteY6" fmla="*/ 0 h 2123864"/>
              <a:gd name="connsiteX7" fmla="*/ 0 w 12191999"/>
              <a:gd name="connsiteY7" fmla="*/ 0 h 2123864"/>
              <a:gd name="connsiteX0" fmla="*/ 0 w 12191999"/>
              <a:gd name="connsiteY0" fmla="*/ 0 h 2123864"/>
              <a:gd name="connsiteX1" fmla="*/ 12191999 w 12191999"/>
              <a:gd name="connsiteY1" fmla="*/ 0 h 2123864"/>
              <a:gd name="connsiteX2" fmla="*/ 11612879 w 12191999"/>
              <a:gd name="connsiteY2" fmla="*/ 381000 h 2123864"/>
              <a:gd name="connsiteX3" fmla="*/ 9636547 w 12191999"/>
              <a:gd name="connsiteY3" fmla="*/ 2123864 h 2123864"/>
              <a:gd name="connsiteX4" fmla="*/ 1061932 w 12191999"/>
              <a:gd name="connsiteY4" fmla="*/ 2123863 h 2123864"/>
              <a:gd name="connsiteX5" fmla="*/ 0 w 12191999"/>
              <a:gd name="connsiteY5" fmla="*/ 1061931 h 2123864"/>
              <a:gd name="connsiteX6" fmla="*/ 0 w 12191999"/>
              <a:gd name="connsiteY6" fmla="*/ 0 h 2123864"/>
              <a:gd name="connsiteX7" fmla="*/ 0 w 12191999"/>
              <a:gd name="connsiteY7" fmla="*/ 0 h 2123864"/>
              <a:gd name="connsiteX0" fmla="*/ 0 w 12191999"/>
              <a:gd name="connsiteY0" fmla="*/ 0 h 2123864"/>
              <a:gd name="connsiteX1" fmla="*/ 12191999 w 12191999"/>
              <a:gd name="connsiteY1" fmla="*/ 0 h 2123864"/>
              <a:gd name="connsiteX2" fmla="*/ 11612879 w 12191999"/>
              <a:gd name="connsiteY2" fmla="*/ 381000 h 2123864"/>
              <a:gd name="connsiteX3" fmla="*/ 9636547 w 12191999"/>
              <a:gd name="connsiteY3" fmla="*/ 2123864 h 2123864"/>
              <a:gd name="connsiteX4" fmla="*/ 1061932 w 12191999"/>
              <a:gd name="connsiteY4" fmla="*/ 2123863 h 2123864"/>
              <a:gd name="connsiteX5" fmla="*/ 0 w 12191999"/>
              <a:gd name="connsiteY5" fmla="*/ 1061931 h 2123864"/>
              <a:gd name="connsiteX6" fmla="*/ 0 w 12191999"/>
              <a:gd name="connsiteY6" fmla="*/ 0 h 2123864"/>
              <a:gd name="connsiteX7" fmla="*/ 0 w 12191999"/>
              <a:gd name="connsiteY7" fmla="*/ 0 h 2123864"/>
              <a:gd name="connsiteX0" fmla="*/ 0 w 12732723"/>
              <a:gd name="connsiteY0" fmla="*/ 0 h 2123864"/>
              <a:gd name="connsiteX1" fmla="*/ 12191999 w 12732723"/>
              <a:gd name="connsiteY1" fmla="*/ 0 h 2123864"/>
              <a:gd name="connsiteX2" fmla="*/ 9636547 w 12732723"/>
              <a:gd name="connsiteY2" fmla="*/ 2123864 h 2123864"/>
              <a:gd name="connsiteX3" fmla="*/ 1061932 w 12732723"/>
              <a:gd name="connsiteY3" fmla="*/ 2123863 h 2123864"/>
              <a:gd name="connsiteX4" fmla="*/ 0 w 12732723"/>
              <a:gd name="connsiteY4" fmla="*/ 1061931 h 2123864"/>
              <a:gd name="connsiteX5" fmla="*/ 0 w 12732723"/>
              <a:gd name="connsiteY5" fmla="*/ 0 h 2123864"/>
              <a:gd name="connsiteX6" fmla="*/ 0 w 12732723"/>
              <a:gd name="connsiteY6" fmla="*/ 0 h 2123864"/>
              <a:gd name="connsiteX0" fmla="*/ 0 w 12191999"/>
              <a:gd name="connsiteY0" fmla="*/ 0 h 2123864"/>
              <a:gd name="connsiteX1" fmla="*/ 12191999 w 12191999"/>
              <a:gd name="connsiteY1" fmla="*/ 0 h 2123864"/>
              <a:gd name="connsiteX2" fmla="*/ 9636547 w 12191999"/>
              <a:gd name="connsiteY2" fmla="*/ 2123864 h 2123864"/>
              <a:gd name="connsiteX3" fmla="*/ 1061932 w 12191999"/>
              <a:gd name="connsiteY3" fmla="*/ 2123863 h 2123864"/>
              <a:gd name="connsiteX4" fmla="*/ 0 w 12191999"/>
              <a:gd name="connsiteY4" fmla="*/ 1061931 h 2123864"/>
              <a:gd name="connsiteX5" fmla="*/ 0 w 12191999"/>
              <a:gd name="connsiteY5" fmla="*/ 0 h 2123864"/>
              <a:gd name="connsiteX6" fmla="*/ 0 w 12191999"/>
              <a:gd name="connsiteY6" fmla="*/ 0 h 2123864"/>
              <a:gd name="connsiteX0" fmla="*/ 0 w 12191999"/>
              <a:gd name="connsiteY0" fmla="*/ 0 h 2123864"/>
              <a:gd name="connsiteX1" fmla="*/ 12191999 w 12191999"/>
              <a:gd name="connsiteY1" fmla="*/ 0 h 2123864"/>
              <a:gd name="connsiteX2" fmla="*/ 9636547 w 12191999"/>
              <a:gd name="connsiteY2" fmla="*/ 2123864 h 2123864"/>
              <a:gd name="connsiteX3" fmla="*/ 1061932 w 12191999"/>
              <a:gd name="connsiteY3" fmla="*/ 2123863 h 2123864"/>
              <a:gd name="connsiteX4" fmla="*/ 0 w 12191999"/>
              <a:gd name="connsiteY4" fmla="*/ 1061931 h 2123864"/>
              <a:gd name="connsiteX5" fmla="*/ 0 w 12191999"/>
              <a:gd name="connsiteY5" fmla="*/ 0 h 2123864"/>
              <a:gd name="connsiteX6" fmla="*/ 0 w 12191999"/>
              <a:gd name="connsiteY6" fmla="*/ 0 h 2123864"/>
              <a:gd name="connsiteX0" fmla="*/ 0 w 12191999"/>
              <a:gd name="connsiteY0" fmla="*/ 0 h 2123864"/>
              <a:gd name="connsiteX1" fmla="*/ 12191999 w 12191999"/>
              <a:gd name="connsiteY1" fmla="*/ 0 h 2123864"/>
              <a:gd name="connsiteX2" fmla="*/ 9636547 w 12191999"/>
              <a:gd name="connsiteY2" fmla="*/ 2123864 h 2123864"/>
              <a:gd name="connsiteX3" fmla="*/ 1061932 w 12191999"/>
              <a:gd name="connsiteY3" fmla="*/ 2123863 h 2123864"/>
              <a:gd name="connsiteX4" fmla="*/ 0 w 12191999"/>
              <a:gd name="connsiteY4" fmla="*/ 1061931 h 2123864"/>
              <a:gd name="connsiteX5" fmla="*/ 0 w 12191999"/>
              <a:gd name="connsiteY5" fmla="*/ 0 h 2123864"/>
              <a:gd name="connsiteX6" fmla="*/ 0 w 12191999"/>
              <a:gd name="connsiteY6" fmla="*/ 0 h 2123864"/>
              <a:gd name="connsiteX0" fmla="*/ 0 w 12191999"/>
              <a:gd name="connsiteY0" fmla="*/ 0 h 2126534"/>
              <a:gd name="connsiteX1" fmla="*/ 12191999 w 12191999"/>
              <a:gd name="connsiteY1" fmla="*/ 0 h 2126534"/>
              <a:gd name="connsiteX2" fmla="*/ 9636547 w 12191999"/>
              <a:gd name="connsiteY2" fmla="*/ 2123864 h 2126534"/>
              <a:gd name="connsiteX3" fmla="*/ 1061932 w 12191999"/>
              <a:gd name="connsiteY3" fmla="*/ 2123863 h 2126534"/>
              <a:gd name="connsiteX4" fmla="*/ 0 w 12191999"/>
              <a:gd name="connsiteY4" fmla="*/ 1061931 h 2126534"/>
              <a:gd name="connsiteX5" fmla="*/ 0 w 12191999"/>
              <a:gd name="connsiteY5" fmla="*/ 0 h 2126534"/>
              <a:gd name="connsiteX6" fmla="*/ 0 w 12191999"/>
              <a:gd name="connsiteY6" fmla="*/ 0 h 2126534"/>
              <a:gd name="connsiteX0" fmla="*/ 0 w 12191999"/>
              <a:gd name="connsiteY0" fmla="*/ 0 h 2388136"/>
              <a:gd name="connsiteX1" fmla="*/ 12191999 w 12191999"/>
              <a:gd name="connsiteY1" fmla="*/ 0 h 2388136"/>
              <a:gd name="connsiteX2" fmla="*/ 9636547 w 12191999"/>
              <a:gd name="connsiteY2" fmla="*/ 2123864 h 2388136"/>
              <a:gd name="connsiteX3" fmla="*/ 1061932 w 12191999"/>
              <a:gd name="connsiteY3" fmla="*/ 2123863 h 2388136"/>
              <a:gd name="connsiteX4" fmla="*/ 0 w 12191999"/>
              <a:gd name="connsiteY4" fmla="*/ 2128731 h 2388136"/>
              <a:gd name="connsiteX5" fmla="*/ 0 w 12191999"/>
              <a:gd name="connsiteY5" fmla="*/ 0 h 2388136"/>
              <a:gd name="connsiteX6" fmla="*/ 0 w 12191999"/>
              <a:gd name="connsiteY6" fmla="*/ 0 h 2388136"/>
              <a:gd name="connsiteX0" fmla="*/ 0 w 12191999"/>
              <a:gd name="connsiteY0" fmla="*/ 0 h 2128731"/>
              <a:gd name="connsiteX1" fmla="*/ 12191999 w 12191999"/>
              <a:gd name="connsiteY1" fmla="*/ 0 h 2128731"/>
              <a:gd name="connsiteX2" fmla="*/ 9636547 w 12191999"/>
              <a:gd name="connsiteY2" fmla="*/ 2123864 h 2128731"/>
              <a:gd name="connsiteX3" fmla="*/ 0 w 12191999"/>
              <a:gd name="connsiteY3" fmla="*/ 2128731 h 2128731"/>
              <a:gd name="connsiteX4" fmla="*/ 0 w 12191999"/>
              <a:gd name="connsiteY4" fmla="*/ 0 h 2128731"/>
              <a:gd name="connsiteX5" fmla="*/ 0 w 12191999"/>
              <a:gd name="connsiteY5" fmla="*/ 0 h 2128731"/>
              <a:gd name="connsiteX0" fmla="*/ 0 w 12191999"/>
              <a:gd name="connsiteY0" fmla="*/ 0 h 2128731"/>
              <a:gd name="connsiteX1" fmla="*/ 12191999 w 12191999"/>
              <a:gd name="connsiteY1" fmla="*/ 0 h 2128731"/>
              <a:gd name="connsiteX2" fmla="*/ 9636547 w 12191999"/>
              <a:gd name="connsiteY2" fmla="*/ 2123864 h 2128731"/>
              <a:gd name="connsiteX3" fmla="*/ 0 w 12191999"/>
              <a:gd name="connsiteY3" fmla="*/ 2128731 h 2128731"/>
              <a:gd name="connsiteX4" fmla="*/ 0 w 12191999"/>
              <a:gd name="connsiteY4" fmla="*/ 0 h 2128731"/>
              <a:gd name="connsiteX5" fmla="*/ 0 w 12191999"/>
              <a:gd name="connsiteY5" fmla="*/ 0 h 2128731"/>
              <a:gd name="connsiteX0" fmla="*/ 0 w 12191999"/>
              <a:gd name="connsiteY0" fmla="*/ 0 h 2128731"/>
              <a:gd name="connsiteX1" fmla="*/ 12191999 w 12191999"/>
              <a:gd name="connsiteY1" fmla="*/ 0 h 2128731"/>
              <a:gd name="connsiteX2" fmla="*/ 9636547 w 12191999"/>
              <a:gd name="connsiteY2" fmla="*/ 2123864 h 2128731"/>
              <a:gd name="connsiteX3" fmla="*/ 0 w 12191999"/>
              <a:gd name="connsiteY3" fmla="*/ 2128731 h 2128731"/>
              <a:gd name="connsiteX4" fmla="*/ 0 w 12191999"/>
              <a:gd name="connsiteY4" fmla="*/ 0 h 2128731"/>
              <a:gd name="connsiteX5" fmla="*/ 0 w 12191999"/>
              <a:gd name="connsiteY5" fmla="*/ 0 h 2128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1999" h="2128731">
                <a:moveTo>
                  <a:pt x="0" y="0"/>
                </a:moveTo>
                <a:lnTo>
                  <a:pt x="12191999" y="0"/>
                </a:lnTo>
                <a:cubicBezTo>
                  <a:pt x="12045490" y="887377"/>
                  <a:pt x="11262958" y="2196607"/>
                  <a:pt x="9636547" y="2123864"/>
                </a:cubicBezTo>
                <a:lnTo>
                  <a:pt x="0" y="2128731"/>
                </a:lnTo>
                <a:lnTo>
                  <a:pt x="0" y="0"/>
                </a:lnTo>
                <a:lnTo>
                  <a:pt x="0" y="0"/>
                </a:lnTo>
                <a:close/>
              </a:path>
            </a:pathLst>
          </a:custGeom>
          <a:solidFill>
            <a:schemeClr val="accent2">
              <a:alpha val="80000"/>
            </a:schemeClr>
          </a:solidFill>
        </p:spPr>
        <p:txBody>
          <a:bodyPr/>
          <a:lstStyle>
            <a:lvl1pPr marL="914400">
              <a:lnSpc>
                <a:spcPct val="100000"/>
              </a:lnSpc>
              <a:defRPr>
                <a:solidFill>
                  <a:schemeClr val="bg2"/>
                </a:solidFill>
              </a:defRPr>
            </a:lvl1pPr>
          </a:lstStyle>
          <a:p>
            <a:r>
              <a:rPr lang="en-US">
                <a:solidFill>
                  <a:srgbClr val="FFFFFF"/>
                </a:solidFill>
              </a:rPr>
              <a:t>Click to edit Master title style</a:t>
            </a:r>
            <a:endParaRPr lang="en-US" dirty="0">
              <a:solidFill>
                <a:srgbClr val="FFFFFF"/>
              </a:solidFill>
            </a:endParaRPr>
          </a:p>
        </p:txBody>
      </p:sp>
      <p:sp>
        <p:nvSpPr>
          <p:cNvPr id="25" name="Picture Placeholder 36">
            <a:extLst>
              <a:ext uri="{FF2B5EF4-FFF2-40B4-BE49-F238E27FC236}">
                <a16:creationId xmlns:a16="http://schemas.microsoft.com/office/drawing/2014/main" id="{22F784D1-8CE5-4710-ADC3-2F70D5766F77}"/>
              </a:ext>
            </a:extLst>
          </p:cNvPr>
          <p:cNvSpPr>
            <a:spLocks noGrp="1"/>
          </p:cNvSpPr>
          <p:nvPr>
            <p:ph type="pic" sz="quarter" idx="21"/>
          </p:nvPr>
        </p:nvSpPr>
        <p:spPr>
          <a:xfrm>
            <a:off x="863600" y="2185416"/>
            <a:ext cx="2286000" cy="1746504"/>
          </a:xfrm>
          <a:solidFill>
            <a:schemeClr val="accent6"/>
          </a:solidFill>
        </p:spPr>
        <p:txBody>
          <a:bodyPr/>
          <a:lstStyle/>
          <a:p>
            <a:r>
              <a:rPr lang="en-US"/>
              <a:t>Click icon to add picture</a:t>
            </a:r>
            <a:endParaRPr lang="en-US" dirty="0"/>
          </a:p>
        </p:txBody>
      </p:sp>
      <p:sp>
        <p:nvSpPr>
          <p:cNvPr id="24" name="Text Placeholder 30">
            <a:extLst>
              <a:ext uri="{FF2B5EF4-FFF2-40B4-BE49-F238E27FC236}">
                <a16:creationId xmlns:a16="http://schemas.microsoft.com/office/drawing/2014/main" id="{1F2D6BF5-159D-4F01-BDEB-0FBD75D3F498}"/>
              </a:ext>
            </a:extLst>
          </p:cNvPr>
          <p:cNvSpPr>
            <a:spLocks noGrp="1"/>
          </p:cNvSpPr>
          <p:nvPr>
            <p:ph type="body" sz="quarter" idx="20" hasCustomPrompt="1"/>
          </p:nvPr>
        </p:nvSpPr>
        <p:spPr>
          <a:xfrm>
            <a:off x="871298" y="3970230"/>
            <a:ext cx="2286000" cy="877824"/>
          </a:xfrm>
        </p:spPr>
        <p:txBody>
          <a:bodyPr anchor="b" anchorCtr="0"/>
          <a:lstStyle>
            <a:lvl1pPr>
              <a:buNone/>
              <a:defRPr sz="2000" b="1">
                <a:solidFill>
                  <a:schemeClr val="bg2"/>
                </a:solidFill>
              </a:defRPr>
            </a:lvl1pPr>
          </a:lstStyle>
          <a:p>
            <a:pPr lvl="0"/>
            <a:r>
              <a:rPr lang="en-US" dirty="0"/>
              <a:t>Name</a:t>
            </a:r>
          </a:p>
        </p:txBody>
      </p:sp>
      <p:sp>
        <p:nvSpPr>
          <p:cNvPr id="17" name="Text Placeholder 2">
            <a:extLst>
              <a:ext uri="{FF2B5EF4-FFF2-40B4-BE49-F238E27FC236}">
                <a16:creationId xmlns:a16="http://schemas.microsoft.com/office/drawing/2014/main" id="{518C033F-CC28-477A-8A72-AD0398D3680F}"/>
              </a:ext>
            </a:extLst>
          </p:cNvPr>
          <p:cNvSpPr>
            <a:spLocks noGrp="1"/>
          </p:cNvSpPr>
          <p:nvPr>
            <p:ph type="body" idx="13" hasCustomPrompt="1"/>
          </p:nvPr>
        </p:nvSpPr>
        <p:spPr>
          <a:xfrm>
            <a:off x="864181" y="4948171"/>
            <a:ext cx="2286000" cy="741904"/>
          </a:xfrm>
        </p:spPr>
        <p:txBody>
          <a:bodyPr>
            <a:noAutofit/>
          </a:bodyPr>
          <a:lstStyle>
            <a:lvl1pPr marL="0" indent="0">
              <a:buNone/>
              <a:defRPr sz="1800">
                <a:solidFill>
                  <a:schemeClr val="bg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a:t>
            </a:r>
          </a:p>
        </p:txBody>
      </p:sp>
      <p:sp>
        <p:nvSpPr>
          <p:cNvPr id="26" name="Picture Placeholder 36">
            <a:extLst>
              <a:ext uri="{FF2B5EF4-FFF2-40B4-BE49-F238E27FC236}">
                <a16:creationId xmlns:a16="http://schemas.microsoft.com/office/drawing/2014/main" id="{599604B7-B0E5-4112-9123-341EB9C62675}"/>
              </a:ext>
            </a:extLst>
          </p:cNvPr>
          <p:cNvSpPr>
            <a:spLocks noGrp="1"/>
          </p:cNvSpPr>
          <p:nvPr>
            <p:ph type="pic" sz="quarter" idx="22"/>
          </p:nvPr>
        </p:nvSpPr>
        <p:spPr>
          <a:xfrm>
            <a:off x="3593592" y="2185416"/>
            <a:ext cx="2286000" cy="1746504"/>
          </a:xfrm>
          <a:solidFill>
            <a:schemeClr val="accent6"/>
          </a:solidFill>
        </p:spPr>
        <p:txBody>
          <a:bodyPr/>
          <a:lstStyle/>
          <a:p>
            <a:r>
              <a:rPr lang="en-US"/>
              <a:t>Click icon to add picture</a:t>
            </a:r>
            <a:endParaRPr lang="en-US" dirty="0"/>
          </a:p>
        </p:txBody>
      </p:sp>
      <p:sp>
        <p:nvSpPr>
          <p:cNvPr id="21" name="Text Placeholder 30">
            <a:extLst>
              <a:ext uri="{FF2B5EF4-FFF2-40B4-BE49-F238E27FC236}">
                <a16:creationId xmlns:a16="http://schemas.microsoft.com/office/drawing/2014/main" id="{B4836FAA-F9D8-465B-8985-A5A10F5F2E29}"/>
              </a:ext>
            </a:extLst>
          </p:cNvPr>
          <p:cNvSpPr>
            <a:spLocks noGrp="1"/>
          </p:cNvSpPr>
          <p:nvPr>
            <p:ph type="body" sz="quarter" idx="17" hasCustomPrompt="1"/>
          </p:nvPr>
        </p:nvSpPr>
        <p:spPr>
          <a:xfrm>
            <a:off x="3593592" y="3971853"/>
            <a:ext cx="2286000" cy="877824"/>
          </a:xfrm>
        </p:spPr>
        <p:txBody>
          <a:bodyPr anchor="b" anchorCtr="0"/>
          <a:lstStyle>
            <a:lvl1pPr>
              <a:buNone/>
              <a:defRPr sz="2000" b="1">
                <a:solidFill>
                  <a:schemeClr val="bg2"/>
                </a:solidFill>
              </a:defRPr>
            </a:lvl1pPr>
          </a:lstStyle>
          <a:p>
            <a:pPr lvl="0"/>
            <a:r>
              <a:rPr lang="en-US" dirty="0"/>
              <a:t>Name</a:t>
            </a:r>
          </a:p>
        </p:txBody>
      </p:sp>
      <p:sp>
        <p:nvSpPr>
          <p:cNvPr id="18" name="Text Placeholder 2">
            <a:extLst>
              <a:ext uri="{FF2B5EF4-FFF2-40B4-BE49-F238E27FC236}">
                <a16:creationId xmlns:a16="http://schemas.microsoft.com/office/drawing/2014/main" id="{83A2A0BF-0F76-4FDC-97BF-55EBAD5FFFE7}"/>
              </a:ext>
            </a:extLst>
          </p:cNvPr>
          <p:cNvSpPr>
            <a:spLocks noGrp="1"/>
          </p:cNvSpPr>
          <p:nvPr>
            <p:ph type="body" idx="14" hasCustomPrompt="1"/>
          </p:nvPr>
        </p:nvSpPr>
        <p:spPr>
          <a:xfrm>
            <a:off x="3593592" y="4948171"/>
            <a:ext cx="2286000" cy="741904"/>
          </a:xfrm>
        </p:spPr>
        <p:txBody>
          <a:bodyPr>
            <a:noAutofit/>
          </a:bodyPr>
          <a:lstStyle>
            <a:lvl1pPr marL="0" indent="0">
              <a:buNone/>
              <a:defRPr sz="1800">
                <a:solidFill>
                  <a:schemeClr val="bg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a:t>
            </a:r>
          </a:p>
        </p:txBody>
      </p:sp>
      <p:sp>
        <p:nvSpPr>
          <p:cNvPr id="27" name="Picture Placeholder 36">
            <a:extLst>
              <a:ext uri="{FF2B5EF4-FFF2-40B4-BE49-F238E27FC236}">
                <a16:creationId xmlns:a16="http://schemas.microsoft.com/office/drawing/2014/main" id="{811A58E2-70B8-4F18-AF4A-136F58682C43}"/>
              </a:ext>
            </a:extLst>
          </p:cNvPr>
          <p:cNvSpPr>
            <a:spLocks noGrp="1"/>
          </p:cNvSpPr>
          <p:nvPr>
            <p:ph type="pic" sz="quarter" idx="23"/>
          </p:nvPr>
        </p:nvSpPr>
        <p:spPr>
          <a:xfrm>
            <a:off x="6309360" y="2185416"/>
            <a:ext cx="2286000" cy="1746504"/>
          </a:xfrm>
          <a:solidFill>
            <a:schemeClr val="accent6"/>
          </a:solidFill>
        </p:spPr>
        <p:txBody>
          <a:bodyPr/>
          <a:lstStyle/>
          <a:p>
            <a:r>
              <a:rPr lang="en-US"/>
              <a:t>Click icon to add picture</a:t>
            </a:r>
            <a:endParaRPr lang="en-US" dirty="0"/>
          </a:p>
        </p:txBody>
      </p:sp>
      <p:sp>
        <p:nvSpPr>
          <p:cNvPr id="22" name="Text Placeholder 30">
            <a:extLst>
              <a:ext uri="{FF2B5EF4-FFF2-40B4-BE49-F238E27FC236}">
                <a16:creationId xmlns:a16="http://schemas.microsoft.com/office/drawing/2014/main" id="{51A90A66-376F-4665-B6E9-475C686D7971}"/>
              </a:ext>
            </a:extLst>
          </p:cNvPr>
          <p:cNvSpPr>
            <a:spLocks noGrp="1"/>
          </p:cNvSpPr>
          <p:nvPr>
            <p:ph type="body" sz="quarter" idx="18" hasCustomPrompt="1"/>
          </p:nvPr>
        </p:nvSpPr>
        <p:spPr>
          <a:xfrm>
            <a:off x="6309360" y="3971853"/>
            <a:ext cx="2286000" cy="877824"/>
          </a:xfrm>
        </p:spPr>
        <p:txBody>
          <a:bodyPr anchor="b" anchorCtr="0"/>
          <a:lstStyle>
            <a:lvl1pPr>
              <a:buNone/>
              <a:defRPr sz="2000" b="1">
                <a:solidFill>
                  <a:schemeClr val="bg2"/>
                </a:solidFill>
              </a:defRPr>
            </a:lvl1pPr>
          </a:lstStyle>
          <a:p>
            <a:pPr lvl="0"/>
            <a:r>
              <a:rPr lang="en-US" dirty="0"/>
              <a:t>Name</a:t>
            </a:r>
          </a:p>
        </p:txBody>
      </p:sp>
      <p:sp>
        <p:nvSpPr>
          <p:cNvPr id="19" name="Text Placeholder 2">
            <a:extLst>
              <a:ext uri="{FF2B5EF4-FFF2-40B4-BE49-F238E27FC236}">
                <a16:creationId xmlns:a16="http://schemas.microsoft.com/office/drawing/2014/main" id="{7FD8E69F-7035-465B-98F7-47AAF27D3AD7}"/>
              </a:ext>
            </a:extLst>
          </p:cNvPr>
          <p:cNvSpPr>
            <a:spLocks noGrp="1"/>
          </p:cNvSpPr>
          <p:nvPr>
            <p:ph type="body" idx="15" hasCustomPrompt="1"/>
          </p:nvPr>
        </p:nvSpPr>
        <p:spPr>
          <a:xfrm>
            <a:off x="6309360" y="4949098"/>
            <a:ext cx="2286000" cy="741904"/>
          </a:xfrm>
        </p:spPr>
        <p:txBody>
          <a:bodyPr>
            <a:noAutofit/>
          </a:bodyPr>
          <a:lstStyle>
            <a:lvl1pPr marL="0" indent="0">
              <a:buNone/>
              <a:defRPr sz="1800">
                <a:solidFill>
                  <a:schemeClr val="bg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a:t>
            </a:r>
          </a:p>
        </p:txBody>
      </p:sp>
      <p:sp>
        <p:nvSpPr>
          <p:cNvPr id="28" name="Picture Placeholder 36">
            <a:extLst>
              <a:ext uri="{FF2B5EF4-FFF2-40B4-BE49-F238E27FC236}">
                <a16:creationId xmlns:a16="http://schemas.microsoft.com/office/drawing/2014/main" id="{D390D85C-0A55-413E-9301-4F451686AB8B}"/>
              </a:ext>
            </a:extLst>
          </p:cNvPr>
          <p:cNvSpPr>
            <a:spLocks noGrp="1"/>
          </p:cNvSpPr>
          <p:nvPr>
            <p:ph type="pic" sz="quarter" idx="24"/>
          </p:nvPr>
        </p:nvSpPr>
        <p:spPr>
          <a:xfrm>
            <a:off x="9015984" y="2185416"/>
            <a:ext cx="2286000" cy="1746504"/>
          </a:xfrm>
          <a:solidFill>
            <a:schemeClr val="accent6"/>
          </a:solidFill>
        </p:spPr>
        <p:txBody>
          <a:bodyPr/>
          <a:lstStyle/>
          <a:p>
            <a:r>
              <a:rPr lang="en-US"/>
              <a:t>Click icon to add picture</a:t>
            </a:r>
            <a:endParaRPr lang="en-US" dirty="0"/>
          </a:p>
        </p:txBody>
      </p:sp>
      <p:sp>
        <p:nvSpPr>
          <p:cNvPr id="23" name="Text Placeholder 30">
            <a:extLst>
              <a:ext uri="{FF2B5EF4-FFF2-40B4-BE49-F238E27FC236}">
                <a16:creationId xmlns:a16="http://schemas.microsoft.com/office/drawing/2014/main" id="{4C70777F-7849-4350-9858-AB46DD43F28E}"/>
              </a:ext>
            </a:extLst>
          </p:cNvPr>
          <p:cNvSpPr>
            <a:spLocks noGrp="1"/>
          </p:cNvSpPr>
          <p:nvPr>
            <p:ph type="body" sz="quarter" idx="19" hasCustomPrompt="1"/>
          </p:nvPr>
        </p:nvSpPr>
        <p:spPr>
          <a:xfrm>
            <a:off x="9015984" y="3976192"/>
            <a:ext cx="2286000" cy="877824"/>
          </a:xfrm>
        </p:spPr>
        <p:txBody>
          <a:bodyPr anchor="b" anchorCtr="0"/>
          <a:lstStyle>
            <a:lvl1pPr>
              <a:buNone/>
              <a:defRPr sz="2000" b="1">
                <a:solidFill>
                  <a:schemeClr val="bg2"/>
                </a:solidFill>
              </a:defRPr>
            </a:lvl1pPr>
          </a:lstStyle>
          <a:p>
            <a:pPr lvl="0"/>
            <a:r>
              <a:rPr lang="en-US" dirty="0"/>
              <a:t>Name</a:t>
            </a:r>
          </a:p>
        </p:txBody>
      </p:sp>
      <p:sp>
        <p:nvSpPr>
          <p:cNvPr id="20" name="Text Placeholder 2">
            <a:extLst>
              <a:ext uri="{FF2B5EF4-FFF2-40B4-BE49-F238E27FC236}">
                <a16:creationId xmlns:a16="http://schemas.microsoft.com/office/drawing/2014/main" id="{08918885-EB29-485A-A99A-D589B7ABAD71}"/>
              </a:ext>
            </a:extLst>
          </p:cNvPr>
          <p:cNvSpPr>
            <a:spLocks noGrp="1"/>
          </p:cNvSpPr>
          <p:nvPr>
            <p:ph type="body" idx="16" hasCustomPrompt="1"/>
          </p:nvPr>
        </p:nvSpPr>
        <p:spPr>
          <a:xfrm>
            <a:off x="9015984" y="4945456"/>
            <a:ext cx="2286000" cy="741904"/>
          </a:xfrm>
        </p:spPr>
        <p:txBody>
          <a:bodyPr>
            <a:noAutofit/>
          </a:bodyPr>
          <a:lstStyle>
            <a:lvl1pPr marL="0" indent="0">
              <a:buNone/>
              <a:defRPr sz="1800">
                <a:solidFill>
                  <a:schemeClr val="bg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a:t>
            </a:r>
          </a:p>
        </p:txBody>
      </p:sp>
      <p:sp>
        <p:nvSpPr>
          <p:cNvPr id="3" name="Footer Placeholder 2">
            <a:extLst>
              <a:ext uri="{FF2B5EF4-FFF2-40B4-BE49-F238E27FC236}">
                <a16:creationId xmlns:a16="http://schemas.microsoft.com/office/drawing/2014/main" id="{C9753C5C-8415-4BF0-810D-A4C22F695ECF}"/>
              </a:ext>
            </a:extLst>
          </p:cNvPr>
          <p:cNvSpPr>
            <a:spLocks noGrp="1"/>
          </p:cNvSpPr>
          <p:nvPr>
            <p:ph type="ftr" sz="quarter" idx="11"/>
          </p:nvPr>
        </p:nvSpPr>
        <p:spPr/>
        <p:txBody>
          <a:bodyPr/>
          <a:lstStyle>
            <a:lvl1pPr>
              <a:defRPr>
                <a:solidFill>
                  <a:schemeClr val="bg2"/>
                </a:solidFill>
              </a:defRPr>
            </a:lvl1pPr>
          </a:lstStyle>
          <a:p>
            <a:r>
              <a:rPr lang="en-US" dirty="0"/>
              <a:t>Sample Footer Text</a:t>
            </a:r>
          </a:p>
        </p:txBody>
      </p:sp>
      <p:sp>
        <p:nvSpPr>
          <p:cNvPr id="2" name="Date Placeholder 1">
            <a:extLst>
              <a:ext uri="{FF2B5EF4-FFF2-40B4-BE49-F238E27FC236}">
                <a16:creationId xmlns:a16="http://schemas.microsoft.com/office/drawing/2014/main" id="{2A2485D4-41D3-4182-8DFE-2E0713EC0B8A}"/>
              </a:ext>
            </a:extLst>
          </p:cNvPr>
          <p:cNvSpPr>
            <a:spLocks noGrp="1"/>
          </p:cNvSpPr>
          <p:nvPr>
            <p:ph type="dt" sz="half" idx="10"/>
          </p:nvPr>
        </p:nvSpPr>
        <p:spPr/>
        <p:txBody>
          <a:bodyPr/>
          <a:lstStyle>
            <a:lvl1pPr>
              <a:defRPr>
                <a:solidFill>
                  <a:schemeClr val="bg2"/>
                </a:solidFill>
              </a:defRPr>
            </a:lvl1pPr>
          </a:lstStyle>
          <a:p>
            <a:r>
              <a:rPr lang="en-US" dirty="0"/>
              <a:t>2/8/20XX</a:t>
            </a:r>
          </a:p>
        </p:txBody>
      </p:sp>
      <p:sp>
        <p:nvSpPr>
          <p:cNvPr id="4" name="Slide Number Placeholder 3">
            <a:extLst>
              <a:ext uri="{FF2B5EF4-FFF2-40B4-BE49-F238E27FC236}">
                <a16:creationId xmlns:a16="http://schemas.microsoft.com/office/drawing/2014/main" id="{545EBFEA-4321-48C4-9CA1-43517540C698}"/>
              </a:ext>
            </a:extLst>
          </p:cNvPr>
          <p:cNvSpPr>
            <a:spLocks noGrp="1"/>
          </p:cNvSpPr>
          <p:nvPr>
            <p:ph type="sldNum" sz="quarter" idx="12"/>
          </p:nvPr>
        </p:nvSpPr>
        <p:spPr/>
        <p:txBody>
          <a:bodyPr/>
          <a:lstStyle>
            <a:lvl1pPr>
              <a:defRPr>
                <a:solidFill>
                  <a:schemeClr val="bg2"/>
                </a:solidFill>
              </a:defRPr>
            </a:lvl1pPr>
          </a:lstStyle>
          <a:p>
            <a:fld id="{08AB70BE-1769-45B8-85A6-0C837432C7E6}" type="slidenum">
              <a:rPr lang="en-US" smtClean="0"/>
              <a:pPr/>
              <a:t>‹#›</a:t>
            </a:fld>
            <a:endParaRPr lang="en-US" dirty="0"/>
          </a:p>
        </p:txBody>
      </p:sp>
    </p:spTree>
    <p:extLst>
      <p:ext uri="{BB962C8B-B14F-4D97-AF65-F5344CB8AC3E}">
        <p14:creationId xmlns:p14="http://schemas.microsoft.com/office/powerpoint/2010/main" val="1579113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10_Content 2 column (comparison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51886-4F39-4E3E-948D-DBC73F267AED}"/>
              </a:ext>
            </a:extLst>
          </p:cNvPr>
          <p:cNvSpPr>
            <a:spLocks noGrp="1"/>
          </p:cNvSpPr>
          <p:nvPr>
            <p:ph type="title"/>
          </p:nvPr>
        </p:nvSpPr>
        <p:spPr>
          <a:xfrm>
            <a:off x="839788" y="448056"/>
            <a:ext cx="10515600" cy="1325563"/>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B2C7B2A-B6BE-46FD-9278-A5246BF7EEB8}"/>
              </a:ext>
            </a:extLst>
          </p:cNvPr>
          <p:cNvSpPr>
            <a:spLocks noGrp="1"/>
          </p:cNvSpPr>
          <p:nvPr>
            <p:ph type="body" idx="1"/>
          </p:nvPr>
        </p:nvSpPr>
        <p:spPr>
          <a:xfrm>
            <a:off x="839788" y="1681163"/>
            <a:ext cx="5157787" cy="823912"/>
          </a:xfrm>
        </p:spPr>
        <p:txBody>
          <a:bodyPr anchor="b">
            <a:normAutofit/>
          </a:bodyPr>
          <a:lstStyle>
            <a:lvl1pPr marL="0" indent="0">
              <a:buNone/>
              <a:defRPr sz="18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AE85295-E4B5-4D75-954F-B07A2F4CABF8}"/>
              </a:ext>
            </a:extLst>
          </p:cNvPr>
          <p:cNvSpPr>
            <a:spLocks noGrp="1"/>
          </p:cNvSpPr>
          <p:nvPr>
            <p:ph sz="half" idx="2"/>
          </p:nvPr>
        </p:nvSpPr>
        <p:spPr>
          <a:xfrm>
            <a:off x="839788" y="2635623"/>
            <a:ext cx="5157787" cy="3554039"/>
          </a:xfrm>
        </p:spPr>
        <p:txBody>
          <a:bodyPr>
            <a:noAutofit/>
          </a:bodyPr>
          <a:lstStyle>
            <a:lvl1pPr marL="283464" indent="-283464">
              <a:defRPr sz="2000"/>
            </a:lvl1pPr>
            <a:lvl2pPr marL="283464" indent="-283464">
              <a:defRPr sz="1800"/>
            </a:lvl2pPr>
            <a:lvl3pPr marL="283464" indent="-283464">
              <a:defRPr sz="1600"/>
            </a:lvl3pPr>
            <a:lvl4pPr marL="283464" indent="-283464">
              <a:defRPr sz="1400"/>
            </a:lvl4pPr>
            <a:lvl5pPr marL="283464" indent="-283464">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E687ABF0-C78D-4589-8FA5-0D6238B4B084}"/>
              </a:ext>
            </a:extLst>
          </p:cNvPr>
          <p:cNvSpPr>
            <a:spLocks noGrp="1"/>
          </p:cNvSpPr>
          <p:nvPr>
            <p:ph type="body" sz="quarter" idx="3"/>
          </p:nvPr>
        </p:nvSpPr>
        <p:spPr>
          <a:xfrm>
            <a:off x="6172200" y="1681163"/>
            <a:ext cx="5183188" cy="823912"/>
          </a:xfrm>
        </p:spPr>
        <p:txBody>
          <a:bodyPr anchor="b">
            <a:normAutofit/>
          </a:bodyPr>
          <a:lstStyle>
            <a:lvl1pPr marL="0" indent="0">
              <a:buNone/>
              <a:defRPr sz="18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C6A4064-2E0A-4FC3-837B-14EC0EF3A652}"/>
              </a:ext>
            </a:extLst>
          </p:cNvPr>
          <p:cNvSpPr>
            <a:spLocks noGrp="1"/>
          </p:cNvSpPr>
          <p:nvPr>
            <p:ph sz="quarter" idx="4"/>
          </p:nvPr>
        </p:nvSpPr>
        <p:spPr>
          <a:xfrm>
            <a:off x="6172200" y="2635623"/>
            <a:ext cx="5183188" cy="3554040"/>
          </a:xfrm>
        </p:spPr>
        <p:txBody>
          <a:bodyPr>
            <a:noAutofit/>
          </a:bodyPr>
          <a:lstStyle>
            <a:lvl1pPr marL="283464" indent="-283464">
              <a:defRPr sz="2000"/>
            </a:lvl1pPr>
            <a:lvl2pPr marL="283464" indent="-283464">
              <a:defRPr sz="1800"/>
            </a:lvl2pPr>
            <a:lvl3pPr marL="283464" indent="-283464">
              <a:defRPr sz="1600"/>
            </a:lvl3pPr>
            <a:lvl4pPr marL="283464" indent="-283464">
              <a:defRPr sz="1400"/>
            </a:lvl4pPr>
            <a:lvl5pPr marL="283464" indent="-283464">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F14EC709-AAD9-475C-AC6A-943A8E872A97}"/>
              </a:ext>
            </a:extLst>
          </p:cNvPr>
          <p:cNvSpPr>
            <a:spLocks noGrp="1"/>
          </p:cNvSpPr>
          <p:nvPr>
            <p:ph type="ftr" sz="quarter" idx="11"/>
          </p:nvPr>
        </p:nvSpPr>
        <p:spPr/>
        <p:txBody>
          <a:bodyPr/>
          <a:lstStyle/>
          <a:p>
            <a:r>
              <a:rPr lang="en-US" dirty="0"/>
              <a:t>Sample Footer Text</a:t>
            </a:r>
          </a:p>
        </p:txBody>
      </p:sp>
      <p:sp>
        <p:nvSpPr>
          <p:cNvPr id="7" name="Date Placeholder 6">
            <a:extLst>
              <a:ext uri="{FF2B5EF4-FFF2-40B4-BE49-F238E27FC236}">
                <a16:creationId xmlns:a16="http://schemas.microsoft.com/office/drawing/2014/main" id="{38E3C169-8D29-4CC4-9581-748178F3C00A}"/>
              </a:ext>
            </a:extLst>
          </p:cNvPr>
          <p:cNvSpPr>
            <a:spLocks noGrp="1"/>
          </p:cNvSpPr>
          <p:nvPr>
            <p:ph type="dt" sz="half" idx="10"/>
          </p:nvPr>
        </p:nvSpPr>
        <p:spPr/>
        <p:txBody>
          <a:bodyPr/>
          <a:lstStyle>
            <a:lvl1pPr>
              <a:defRPr>
                <a:solidFill>
                  <a:schemeClr val="bg2"/>
                </a:solidFill>
              </a:defRPr>
            </a:lvl1pPr>
          </a:lstStyle>
          <a:p>
            <a:r>
              <a:rPr lang="en-US" dirty="0"/>
              <a:t>2/8/20XX</a:t>
            </a:r>
          </a:p>
        </p:txBody>
      </p:sp>
      <p:sp>
        <p:nvSpPr>
          <p:cNvPr id="9" name="Slide Number Placeholder 8">
            <a:extLst>
              <a:ext uri="{FF2B5EF4-FFF2-40B4-BE49-F238E27FC236}">
                <a16:creationId xmlns:a16="http://schemas.microsoft.com/office/drawing/2014/main" id="{020C0E3E-587D-46EB-AAF5-011C137B0309}"/>
              </a:ext>
            </a:extLst>
          </p:cNvPr>
          <p:cNvSpPr>
            <a:spLocks noGrp="1"/>
          </p:cNvSpPr>
          <p:nvPr>
            <p:ph type="sldNum" sz="quarter" idx="12"/>
          </p:nvPr>
        </p:nvSpPr>
        <p:spPr/>
        <p:txBody>
          <a:bodyPr/>
          <a:lstStyle>
            <a:lvl1pPr>
              <a:defRPr>
                <a:solidFill>
                  <a:schemeClr val="bg2"/>
                </a:solidFill>
              </a:defRPr>
            </a:lvl1pPr>
          </a:lstStyle>
          <a:p>
            <a:fld id="{08AB70BE-1769-45B8-85A6-0C837432C7E6}" type="slidenum">
              <a:rPr lang="en-US" smtClean="0"/>
              <a:pPr/>
              <a:t>‹#›</a:t>
            </a:fld>
            <a:endParaRPr lang="en-US" dirty="0"/>
          </a:p>
        </p:txBody>
      </p:sp>
    </p:spTree>
    <p:extLst>
      <p:ext uri="{BB962C8B-B14F-4D97-AF65-F5344CB8AC3E}">
        <p14:creationId xmlns:p14="http://schemas.microsoft.com/office/powerpoint/2010/main" val="16955687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7A08E557-10DB-421A-876E-1AE58F8E07C4}"/>
              </a:ext>
            </a:extLst>
          </p:cNvPr>
          <p:cNvSpPr/>
          <p:nvPr/>
        </p:nvSpPr>
        <p:spPr>
          <a:xfrm>
            <a:off x="8839807" y="3732560"/>
            <a:ext cx="3352193" cy="3125440"/>
          </a:xfrm>
          <a:custGeom>
            <a:avLst/>
            <a:gdLst>
              <a:gd name="connsiteX0" fmla="*/ 0 w 3352193"/>
              <a:gd name="connsiteY0" fmla="*/ 3125374 h 3125440"/>
              <a:gd name="connsiteX1" fmla="*/ 2579 w 3352193"/>
              <a:gd name="connsiteY1" fmla="*/ 3125440 h 3125440"/>
              <a:gd name="connsiteX2" fmla="*/ 0 w 3352193"/>
              <a:gd name="connsiteY2" fmla="*/ 3125440 h 3125440"/>
              <a:gd name="connsiteX3" fmla="*/ 3352193 w 3352193"/>
              <a:gd name="connsiteY3" fmla="*/ 0 h 3125440"/>
              <a:gd name="connsiteX4" fmla="*/ 3352193 w 3352193"/>
              <a:gd name="connsiteY4" fmla="*/ 3125440 h 3125440"/>
              <a:gd name="connsiteX5" fmla="*/ 2579 w 3352193"/>
              <a:gd name="connsiteY5" fmla="*/ 3125440 h 3125440"/>
              <a:gd name="connsiteX6" fmla="*/ 3348685 w 3352193"/>
              <a:gd name="connsiteY6" fmla="*/ 47035 h 3125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2193" h="3125440">
                <a:moveTo>
                  <a:pt x="0" y="3125374"/>
                </a:moveTo>
                <a:lnTo>
                  <a:pt x="2579" y="3125440"/>
                </a:lnTo>
                <a:lnTo>
                  <a:pt x="0" y="3125440"/>
                </a:lnTo>
                <a:close/>
                <a:moveTo>
                  <a:pt x="3352193" y="0"/>
                </a:moveTo>
                <a:lnTo>
                  <a:pt x="3352193" y="3125440"/>
                </a:lnTo>
                <a:lnTo>
                  <a:pt x="2579" y="3125440"/>
                </a:lnTo>
                <a:cubicBezTo>
                  <a:pt x="1744073" y="3125440"/>
                  <a:pt x="3176441" y="1776129"/>
                  <a:pt x="3348685" y="47035"/>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ooter Placeholder 4">
            <a:extLst>
              <a:ext uri="{FF2B5EF4-FFF2-40B4-BE49-F238E27FC236}">
                <a16:creationId xmlns:a16="http://schemas.microsoft.com/office/drawing/2014/main" id="{EC2EBCA0-8609-4F35-8CA7-7AD35FDACD73}"/>
              </a:ext>
            </a:extLst>
          </p:cNvPr>
          <p:cNvSpPr>
            <a:spLocks noGrp="1"/>
          </p:cNvSpPr>
          <p:nvPr>
            <p:ph type="ftr" sz="quarter" idx="3"/>
          </p:nvPr>
        </p:nvSpPr>
        <p:spPr>
          <a:xfrm>
            <a:off x="914400" y="6434560"/>
            <a:ext cx="3428012" cy="365125"/>
          </a:xfrm>
          <a:prstGeom prst="rect">
            <a:avLst/>
          </a:prstGeom>
        </p:spPr>
        <p:txBody>
          <a:bodyPr vert="horz" lIns="91440" tIns="45720" rIns="91440" bIns="45720" rtlCol="0" anchor="ctr"/>
          <a:lstStyle>
            <a:lvl1pPr algn="l">
              <a:defRPr sz="1000" spc="50" baseline="0">
                <a:solidFill>
                  <a:schemeClr val="accent2"/>
                </a:solidFill>
                <a:latin typeface="+mn-lt"/>
              </a:defRPr>
            </a:lvl1pPr>
          </a:lstStyle>
          <a:p>
            <a:r>
              <a:rPr lang="en-US" sz="1000" dirty="0"/>
              <a:t>Sample Footer Text</a:t>
            </a:r>
          </a:p>
        </p:txBody>
      </p:sp>
      <p:sp>
        <p:nvSpPr>
          <p:cNvPr id="2" name="Title Placeholder 1">
            <a:extLst>
              <a:ext uri="{FF2B5EF4-FFF2-40B4-BE49-F238E27FC236}">
                <a16:creationId xmlns:a16="http://schemas.microsoft.com/office/drawing/2014/main" id="{BFDA9639-38D2-4CD4-A861-F6B4C6CB99BD}"/>
              </a:ext>
            </a:extLst>
          </p:cNvPr>
          <p:cNvSpPr>
            <a:spLocks noGrp="1"/>
          </p:cNvSpPr>
          <p:nvPr>
            <p:ph type="title"/>
          </p:nvPr>
        </p:nvSpPr>
        <p:spPr>
          <a:xfrm>
            <a:off x="908775" y="590372"/>
            <a:ext cx="10202248" cy="132589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DAF00B1-16C1-47B3-A7A0-B71468312896}"/>
              </a:ext>
            </a:extLst>
          </p:cNvPr>
          <p:cNvSpPr>
            <a:spLocks noGrp="1"/>
          </p:cNvSpPr>
          <p:nvPr>
            <p:ph type="body" idx="1"/>
          </p:nvPr>
        </p:nvSpPr>
        <p:spPr>
          <a:xfrm>
            <a:off x="918825" y="1916262"/>
            <a:ext cx="10192198" cy="4133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BCF9501-5B6B-4DAF-B59D-3C129ED805AC}"/>
              </a:ext>
            </a:extLst>
          </p:cNvPr>
          <p:cNvSpPr>
            <a:spLocks noGrp="1"/>
          </p:cNvSpPr>
          <p:nvPr>
            <p:ph type="dt" sz="half" idx="2"/>
          </p:nvPr>
        </p:nvSpPr>
        <p:spPr>
          <a:xfrm>
            <a:off x="9017000" y="6433202"/>
            <a:ext cx="2374150" cy="367841"/>
          </a:xfrm>
          <a:prstGeom prst="rect">
            <a:avLst/>
          </a:prstGeom>
        </p:spPr>
        <p:txBody>
          <a:bodyPr vert="horz" lIns="91440" tIns="45720" rIns="91440" bIns="45720" rtlCol="0" anchor="ctr"/>
          <a:lstStyle>
            <a:lvl1pPr algn="r">
              <a:defRPr sz="1050" spc="50" baseline="0">
                <a:solidFill>
                  <a:srgbClr val="FFFFFF"/>
                </a:solidFill>
                <a:latin typeface="+mn-lt"/>
              </a:defRPr>
            </a:lvl1pPr>
          </a:lstStyle>
          <a:p>
            <a:r>
              <a:rPr lang="en-US" dirty="0"/>
              <a:t>2/8/20XX</a:t>
            </a:r>
          </a:p>
        </p:txBody>
      </p:sp>
      <p:sp>
        <p:nvSpPr>
          <p:cNvPr id="6" name="Slide Number Placeholder 5">
            <a:extLst>
              <a:ext uri="{FF2B5EF4-FFF2-40B4-BE49-F238E27FC236}">
                <a16:creationId xmlns:a16="http://schemas.microsoft.com/office/drawing/2014/main" id="{37685DBD-B7AE-41D8-8CF1-B21CD58E1B45}"/>
              </a:ext>
            </a:extLst>
          </p:cNvPr>
          <p:cNvSpPr>
            <a:spLocks noGrp="1"/>
          </p:cNvSpPr>
          <p:nvPr>
            <p:ph type="sldNum" sz="quarter" idx="4"/>
          </p:nvPr>
        </p:nvSpPr>
        <p:spPr>
          <a:xfrm>
            <a:off x="11391150" y="6433203"/>
            <a:ext cx="693263" cy="367842"/>
          </a:xfrm>
          <a:prstGeom prst="rect">
            <a:avLst/>
          </a:prstGeom>
        </p:spPr>
        <p:txBody>
          <a:bodyPr vert="horz" lIns="91440" tIns="45720" rIns="91440" bIns="45720" rtlCol="0" anchor="ctr"/>
          <a:lstStyle>
            <a:lvl1pPr algn="r">
              <a:defRPr sz="2000">
                <a:solidFill>
                  <a:srgbClr val="FFFFFF"/>
                </a:solidFill>
                <a:latin typeface="+mj-lt"/>
              </a:defRPr>
            </a:lvl1pPr>
          </a:lstStyle>
          <a:p>
            <a:fld id="{08AB70BE-1769-45B8-85A6-0C837432C7E6}" type="slidenum">
              <a:rPr lang="en-US" smtClean="0"/>
              <a:pPr/>
              <a:t>‹#›</a:t>
            </a:fld>
            <a:endParaRPr lang="en-US" dirty="0"/>
          </a:p>
        </p:txBody>
      </p:sp>
    </p:spTree>
    <p:extLst>
      <p:ext uri="{BB962C8B-B14F-4D97-AF65-F5344CB8AC3E}">
        <p14:creationId xmlns:p14="http://schemas.microsoft.com/office/powerpoint/2010/main" val="3377632538"/>
      </p:ext>
    </p:extLst>
  </p:cSld>
  <p:clrMap bg1="lt1" tx1="dk1" bg2="lt2" tx2="dk2" accent1="accent1" accent2="accent2" accent3="accent3" accent4="accent4" accent5="accent5" accent6="accent6" hlink="hlink" folHlink="folHlink"/>
  <p:sldLayoutIdLst>
    <p:sldLayoutId id="2147483686" r:id="rId1"/>
    <p:sldLayoutId id="2147483673" r:id="rId2"/>
    <p:sldLayoutId id="2147483674" r:id="rId3"/>
    <p:sldLayoutId id="2147483675" r:id="rId4"/>
    <p:sldLayoutId id="2147483662" r:id="rId5"/>
    <p:sldLayoutId id="2147483688" r:id="rId6"/>
    <p:sldLayoutId id="2147483679" r:id="rId7"/>
    <p:sldLayoutId id="2147483685" r:id="rId8"/>
    <p:sldLayoutId id="2147483665" r:id="rId9"/>
    <p:sldLayoutId id="2147483681" r:id="rId10"/>
    <p:sldLayoutId id="2147483678" r:id="rId11"/>
    <p:sldLayoutId id="2147483683" r:id="rId12"/>
    <p:sldLayoutId id="2147483684" r:id="rId13"/>
    <p:sldLayoutId id="2147483661" r:id="rId14"/>
    <p:sldLayoutId id="2147483663" r:id="rId15"/>
    <p:sldLayoutId id="2147483664" r:id="rId16"/>
    <p:sldLayoutId id="2147483666" r:id="rId17"/>
    <p:sldLayoutId id="2147483668" r:id="rId18"/>
    <p:sldLayoutId id="2147483669" r:id="rId19"/>
  </p:sldLayoutIdLst>
  <p:hf hdr="0"/>
  <p:txStyles>
    <p:titleStyle>
      <a:lvl1pPr algn="l" defTabSz="914400" rtl="0" eaLnBrk="1" latinLnBrk="0" hangingPunct="1">
        <a:lnSpc>
          <a:spcPct val="90000"/>
        </a:lnSpc>
        <a:spcBef>
          <a:spcPct val="0"/>
        </a:spcBef>
        <a:buNone/>
        <a:defRPr sz="4000" kern="1200">
          <a:solidFill>
            <a:schemeClr val="accent2"/>
          </a:solidFill>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5"/>
        </a:buClr>
        <a:buFont typeface="Arial" panose="020B0604020202020204" pitchFamily="34" charset="0"/>
        <a:buChar char="•"/>
        <a:defRPr sz="2000" kern="1200">
          <a:solidFill>
            <a:schemeClr val="tx2"/>
          </a:solidFill>
          <a:latin typeface="+mn-lt"/>
          <a:ea typeface="+mn-ea"/>
          <a:cs typeface="+mn-cs"/>
        </a:defRPr>
      </a:lvl1pPr>
      <a:lvl2pPr marL="685800" indent="-228600" algn="l" defTabSz="914400" rtl="0" eaLnBrk="1" latinLnBrk="0" hangingPunct="1">
        <a:lnSpc>
          <a:spcPct val="120000"/>
        </a:lnSpc>
        <a:spcBef>
          <a:spcPts val="500"/>
        </a:spcBef>
        <a:buClr>
          <a:schemeClr val="accent5"/>
        </a:buClr>
        <a:buFont typeface="Arial" panose="020B0604020202020204" pitchFamily="34" charset="0"/>
        <a:buChar char="•"/>
        <a:defRPr sz="1800" kern="1200">
          <a:solidFill>
            <a:schemeClr val="tx2"/>
          </a:solidFill>
          <a:latin typeface="+mn-lt"/>
          <a:ea typeface="+mn-ea"/>
          <a:cs typeface="+mn-cs"/>
        </a:defRPr>
      </a:lvl2pPr>
      <a:lvl3pPr marL="1143000" indent="-228600" algn="l" defTabSz="914400" rtl="0" eaLnBrk="1" latinLnBrk="0" hangingPunct="1">
        <a:lnSpc>
          <a:spcPct val="120000"/>
        </a:lnSpc>
        <a:spcBef>
          <a:spcPts val="500"/>
        </a:spcBef>
        <a:buClr>
          <a:schemeClr val="accent5"/>
        </a:buClr>
        <a:buFont typeface="Arial" panose="020B0604020202020204" pitchFamily="34" charset="0"/>
        <a:buChar char="•"/>
        <a:defRPr sz="1600" kern="1200">
          <a:solidFill>
            <a:schemeClr val="tx2"/>
          </a:solidFill>
          <a:latin typeface="+mn-lt"/>
          <a:ea typeface="+mn-ea"/>
          <a:cs typeface="+mn-cs"/>
        </a:defRPr>
      </a:lvl3pPr>
      <a:lvl4pPr marL="1600200" indent="-228600" algn="l" defTabSz="914400" rtl="0" eaLnBrk="1" latinLnBrk="0" hangingPunct="1">
        <a:lnSpc>
          <a:spcPct val="120000"/>
        </a:lnSpc>
        <a:spcBef>
          <a:spcPts val="500"/>
        </a:spcBef>
        <a:buClr>
          <a:schemeClr val="accent5"/>
        </a:buClr>
        <a:buFont typeface="Arial" panose="020B0604020202020204" pitchFamily="34" charset="0"/>
        <a:buChar char="•"/>
        <a:defRPr sz="1400" kern="1200">
          <a:solidFill>
            <a:schemeClr val="tx2"/>
          </a:solidFill>
          <a:latin typeface="+mn-lt"/>
          <a:ea typeface="+mn-ea"/>
          <a:cs typeface="+mn-cs"/>
        </a:defRPr>
      </a:lvl4pPr>
      <a:lvl5pPr marL="2057400" indent="-228600" algn="l" defTabSz="914400" rtl="0" eaLnBrk="1" latinLnBrk="0" hangingPunct="1">
        <a:lnSpc>
          <a:spcPct val="120000"/>
        </a:lnSpc>
        <a:spcBef>
          <a:spcPts val="500"/>
        </a:spcBef>
        <a:buClr>
          <a:schemeClr val="accent5"/>
        </a:buClr>
        <a:buFont typeface="Arial" panose="020B0604020202020204" pitchFamily="34" charset="0"/>
        <a:buChar char="•"/>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2736">
          <p15:clr>
            <a:srgbClr val="F26B43"/>
          </p15:clr>
        </p15:guide>
        <p15:guide id="4" orient="horz" pos="3312">
          <p15:clr>
            <a:srgbClr val="F26B43"/>
          </p15:clr>
        </p15:guide>
        <p15:guide id="5" orient="horz" pos="432">
          <p15:clr>
            <a:srgbClr val="F26B43"/>
          </p15:clr>
        </p15:guide>
        <p15:guide id="7" pos="4416">
          <p15:clr>
            <a:srgbClr val="F26B43"/>
          </p15:clr>
        </p15:guide>
        <p15:guide id="8" pos="5568">
          <p15:clr>
            <a:srgbClr val="F26B43"/>
          </p15:clr>
        </p15:guide>
        <p15:guide id="9" pos="7296">
          <p15:clr>
            <a:srgbClr val="F26B43"/>
          </p15:clr>
        </p15:guide>
        <p15:guide id="10" pos="2688">
          <p15:clr>
            <a:srgbClr val="F26B43"/>
          </p15:clr>
        </p15:guide>
        <p15:guide id="11" pos="1536">
          <p15:clr>
            <a:srgbClr val="F26B43"/>
          </p15:clr>
        </p15:guide>
        <p15:guide id="12" pos="384">
          <p15:clr>
            <a:srgbClr val="F26B43"/>
          </p15:clr>
        </p15:guide>
        <p15:guide id="13" pos="2112">
          <p15:clr>
            <a:srgbClr val="F26B43"/>
          </p15:clr>
        </p15:guide>
        <p15:guide id="14" pos="4992">
          <p15:clr>
            <a:srgbClr val="F26B43"/>
          </p15:clr>
        </p15:guide>
        <p15:guide id="15" pos="6720">
          <p15:clr>
            <a:srgbClr val="F26B43"/>
          </p15:clr>
        </p15:guide>
        <p15:guide id="16" pos="960">
          <p15:clr>
            <a:srgbClr val="F26B43"/>
          </p15:clr>
        </p15:guide>
        <p15:guide id="17" pos="3264">
          <p15:clr>
            <a:srgbClr val="F26B43"/>
          </p15:clr>
        </p15:guide>
        <p15:guide id="18" orient="horz" pos="1008">
          <p15:clr>
            <a:srgbClr val="F26B43"/>
          </p15:clr>
        </p15:guide>
        <p15:guide id="19" orient="horz" pos="3888">
          <p15:clr>
            <a:srgbClr val="F26B43"/>
          </p15:clr>
        </p15:guide>
        <p15:guide id="20" pos="6144">
          <p15:clr>
            <a:srgbClr val="F26B43"/>
          </p15:clr>
        </p15:guide>
        <p15:guide id="21" orient="horz" pos="1584">
          <p15:clr>
            <a:srgbClr val="F26B43"/>
          </p15:clr>
        </p15:guide>
        <p15:guide id="22" pos="576">
          <p15:clr>
            <a:srgbClr val="F26B43"/>
          </p15:clr>
        </p15:guide>
        <p15:guide id="23" pos="7104">
          <p15:clr>
            <a:srgbClr val="F26B43"/>
          </p15:clr>
        </p15:guide>
        <p15:guide id="24" pos="768">
          <p15:clr>
            <a:srgbClr val="F26B43"/>
          </p15:clr>
        </p15:guide>
        <p15:guide id="25" pos="6912">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hamqsl.com/solar2.html#glossary" TargetMode="Externa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hyperlink" Target="http://www.swpc.noaa.gov/" TargetMode="External"/><Relationship Id="rId2" Type="http://schemas.openxmlformats.org/officeDocument/2006/relationships/hyperlink" Target="http://www.hamqsl.com/solar2.html" TargetMode="External"/><Relationship Id="rId1" Type="http://schemas.openxmlformats.org/officeDocument/2006/relationships/slideLayout" Target="../slideLayouts/slideLayout13.xml"/><Relationship Id="rId6" Type="http://schemas.openxmlformats.org/officeDocument/2006/relationships/hyperlink" Target="https://spaceweathernews.com/" TargetMode="External"/><Relationship Id="rId5" Type="http://schemas.openxmlformats.org/officeDocument/2006/relationships/hyperlink" Target="https://spaceweather.com/" TargetMode="External"/><Relationship Id="rId4" Type="http://schemas.openxmlformats.org/officeDocument/2006/relationships/hyperlink" Target="http://www.spaceweatherlive.com/"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1.xml"/><Relationship Id="rId5" Type="http://schemas.openxmlformats.org/officeDocument/2006/relationships/image" Target="../media/image18.jpeg"/><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descr="A picture containing nature, night sky, northern lights">
            <a:extLst>
              <a:ext uri="{FF2B5EF4-FFF2-40B4-BE49-F238E27FC236}">
                <a16:creationId xmlns:a16="http://schemas.microsoft.com/office/drawing/2014/main" id="{973A7C7E-C448-42BB-B732-541A6CC83C88}"/>
              </a:ext>
            </a:extLst>
          </p:cNvPr>
          <p:cNvPicPr>
            <a:picLocks noGrp="1" noChangeAspect="1"/>
          </p:cNvPicPr>
          <p:nvPr>
            <p:ph type="pic" sz="quarter" idx="13"/>
          </p:nvPr>
        </p:nvPicPr>
        <p:blipFill rotWithShape="1">
          <a:blip r:embed="rId2" cstate="screen">
            <a:extLst>
              <a:ext uri="{28A0092B-C50C-407E-A947-70E740481C1C}">
                <a14:useLocalDpi xmlns:a14="http://schemas.microsoft.com/office/drawing/2010/main" val="0"/>
              </a:ext>
            </a:extLst>
          </a:blip>
          <a:srcRect/>
          <a:stretch/>
        </p:blipFill>
        <p:spPr>
          <a:xfrm>
            <a:off x="0" y="0"/>
            <a:ext cx="11273115" cy="6858000"/>
          </a:xfrm>
        </p:spPr>
      </p:pic>
      <p:sp>
        <p:nvSpPr>
          <p:cNvPr id="30" name="Title 29">
            <a:extLst>
              <a:ext uri="{FF2B5EF4-FFF2-40B4-BE49-F238E27FC236}">
                <a16:creationId xmlns:a16="http://schemas.microsoft.com/office/drawing/2014/main" id="{9DAE0213-8971-4F41-9E3D-5FCCD40DC2BF}"/>
              </a:ext>
            </a:extLst>
          </p:cNvPr>
          <p:cNvSpPr>
            <a:spLocks noGrp="1"/>
          </p:cNvSpPr>
          <p:nvPr>
            <p:ph type="ctrTitle"/>
          </p:nvPr>
        </p:nvSpPr>
        <p:spPr>
          <a:xfrm>
            <a:off x="609521" y="4330696"/>
            <a:ext cx="11582479" cy="2527304"/>
          </a:xfrm>
        </p:spPr>
        <p:txBody>
          <a:bodyPr/>
          <a:lstStyle/>
          <a:p>
            <a:r>
              <a:rPr lang="en-US" dirty="0"/>
              <a:t>Space Weather and Amateur Radio</a:t>
            </a:r>
          </a:p>
        </p:txBody>
      </p:sp>
      <p:sp>
        <p:nvSpPr>
          <p:cNvPr id="10" name="Subtitle 9">
            <a:extLst>
              <a:ext uri="{FF2B5EF4-FFF2-40B4-BE49-F238E27FC236}">
                <a16:creationId xmlns:a16="http://schemas.microsoft.com/office/drawing/2014/main" id="{623FB30D-4353-4FDD-9FA6-2C7A5AF30338}"/>
              </a:ext>
            </a:extLst>
          </p:cNvPr>
          <p:cNvSpPr>
            <a:spLocks noGrp="1"/>
          </p:cNvSpPr>
          <p:nvPr>
            <p:ph type="body" sz="quarter" idx="14"/>
          </p:nvPr>
        </p:nvSpPr>
        <p:spPr>
          <a:xfrm>
            <a:off x="2000614" y="5920740"/>
            <a:ext cx="5476512" cy="723900"/>
          </a:xfrm>
        </p:spPr>
        <p:txBody>
          <a:bodyPr/>
          <a:lstStyle/>
          <a:p>
            <a:r>
              <a:rPr lang="en-US" dirty="0"/>
              <a:t>Dan Shearer – N7YIQ</a:t>
            </a:r>
          </a:p>
        </p:txBody>
      </p:sp>
    </p:spTree>
    <p:extLst>
      <p:ext uri="{BB962C8B-B14F-4D97-AF65-F5344CB8AC3E}">
        <p14:creationId xmlns:p14="http://schemas.microsoft.com/office/powerpoint/2010/main" val="10328043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4C1DE9-CAB6-4FC9-96EE-EE9AE9D5BBD7}"/>
              </a:ext>
            </a:extLst>
          </p:cNvPr>
          <p:cNvSpPr>
            <a:spLocks noGrp="1"/>
          </p:cNvSpPr>
          <p:nvPr>
            <p:ph type="title"/>
          </p:nvPr>
        </p:nvSpPr>
        <p:spPr>
          <a:xfrm>
            <a:off x="838200" y="448056"/>
            <a:ext cx="10515600" cy="1325563"/>
          </a:xfrm>
        </p:spPr>
        <p:txBody>
          <a:bodyPr/>
          <a:lstStyle/>
          <a:p>
            <a:r>
              <a:rPr lang="en-US" dirty="0"/>
              <a:t>More Indices.</a:t>
            </a:r>
          </a:p>
        </p:txBody>
      </p:sp>
      <p:sp>
        <p:nvSpPr>
          <p:cNvPr id="3" name="Text Placeholder 2">
            <a:extLst>
              <a:ext uri="{FF2B5EF4-FFF2-40B4-BE49-F238E27FC236}">
                <a16:creationId xmlns:a16="http://schemas.microsoft.com/office/drawing/2014/main" id="{8E3D0E32-897D-44CC-82D6-988E930958DA}"/>
              </a:ext>
            </a:extLst>
          </p:cNvPr>
          <p:cNvSpPr>
            <a:spLocks noGrp="1"/>
          </p:cNvSpPr>
          <p:nvPr>
            <p:ph type="body" idx="1"/>
          </p:nvPr>
        </p:nvSpPr>
        <p:spPr>
          <a:xfrm>
            <a:off x="839788" y="1681163"/>
            <a:ext cx="3200400" cy="505084"/>
          </a:xfrm>
        </p:spPr>
        <p:txBody>
          <a:bodyPr/>
          <a:lstStyle/>
          <a:p>
            <a:r>
              <a:rPr lang="en-US" dirty="0"/>
              <a:t>Planetary K-Index</a:t>
            </a:r>
          </a:p>
        </p:txBody>
      </p:sp>
      <p:sp>
        <p:nvSpPr>
          <p:cNvPr id="4" name="Content Placeholder 3">
            <a:extLst>
              <a:ext uri="{FF2B5EF4-FFF2-40B4-BE49-F238E27FC236}">
                <a16:creationId xmlns:a16="http://schemas.microsoft.com/office/drawing/2014/main" id="{4ED1911C-D5D5-4207-8D00-1291333B9E4C}"/>
              </a:ext>
            </a:extLst>
          </p:cNvPr>
          <p:cNvSpPr>
            <a:spLocks noGrp="1"/>
          </p:cNvSpPr>
          <p:nvPr>
            <p:ph sz="half" idx="2"/>
          </p:nvPr>
        </p:nvSpPr>
        <p:spPr>
          <a:xfrm>
            <a:off x="839788" y="2635624"/>
            <a:ext cx="3200400" cy="2733330"/>
          </a:xfrm>
        </p:spPr>
        <p:txBody>
          <a:bodyPr>
            <a:noAutofit/>
          </a:bodyPr>
          <a:lstStyle/>
          <a:p>
            <a:pPr lvl="0"/>
            <a:r>
              <a:rPr lang="en-US" dirty="0"/>
              <a:t>Quantifies the disturbances in the Earth’s magnetic field. Ranges from 1 to 9.</a:t>
            </a:r>
          </a:p>
          <a:p>
            <a:pPr lvl="0"/>
            <a:r>
              <a:rPr lang="en-US" dirty="0"/>
              <a:t>1 is calm where 5 is a geomagnetic storm.</a:t>
            </a:r>
          </a:p>
          <a:p>
            <a:pPr lvl="0"/>
            <a:r>
              <a:rPr lang="en-US" dirty="0"/>
              <a:t>Measured using 13 geomagnetic observatories.</a:t>
            </a:r>
          </a:p>
        </p:txBody>
      </p:sp>
      <p:sp>
        <p:nvSpPr>
          <p:cNvPr id="5" name="Text Placeholder 4">
            <a:extLst>
              <a:ext uri="{FF2B5EF4-FFF2-40B4-BE49-F238E27FC236}">
                <a16:creationId xmlns:a16="http://schemas.microsoft.com/office/drawing/2014/main" id="{5210E318-A122-4A89-804D-CEFF925F07E4}"/>
              </a:ext>
            </a:extLst>
          </p:cNvPr>
          <p:cNvSpPr>
            <a:spLocks noGrp="1"/>
          </p:cNvSpPr>
          <p:nvPr>
            <p:ph type="body" sz="quarter" idx="3"/>
          </p:nvPr>
        </p:nvSpPr>
        <p:spPr>
          <a:xfrm>
            <a:off x="4496597" y="1679012"/>
            <a:ext cx="3200400" cy="505084"/>
          </a:xfrm>
        </p:spPr>
        <p:txBody>
          <a:bodyPr/>
          <a:lstStyle/>
          <a:p>
            <a:r>
              <a:rPr lang="en-US" dirty="0"/>
              <a:t>Solar Wind Speed</a:t>
            </a:r>
          </a:p>
        </p:txBody>
      </p:sp>
      <p:sp>
        <p:nvSpPr>
          <p:cNvPr id="6" name="Content Placeholder 5">
            <a:extLst>
              <a:ext uri="{FF2B5EF4-FFF2-40B4-BE49-F238E27FC236}">
                <a16:creationId xmlns:a16="http://schemas.microsoft.com/office/drawing/2014/main" id="{A6BDD6CF-7F0C-4567-AF1F-614EC29AD233}"/>
              </a:ext>
            </a:extLst>
          </p:cNvPr>
          <p:cNvSpPr>
            <a:spLocks noGrp="1"/>
          </p:cNvSpPr>
          <p:nvPr>
            <p:ph sz="quarter" idx="4"/>
          </p:nvPr>
        </p:nvSpPr>
        <p:spPr>
          <a:xfrm>
            <a:off x="4496597" y="2633472"/>
            <a:ext cx="3200400" cy="2040433"/>
          </a:xfrm>
        </p:spPr>
        <p:txBody>
          <a:bodyPr>
            <a:noAutofit/>
          </a:bodyPr>
          <a:lstStyle/>
          <a:p>
            <a:r>
              <a:rPr lang="en-US" dirty="0"/>
              <a:t>2 speeds – Fast and Slow. </a:t>
            </a:r>
          </a:p>
          <a:p>
            <a:r>
              <a:rPr lang="en-US" dirty="0"/>
              <a:t>Fast solar speed are emitted from coronal holes.</a:t>
            </a:r>
          </a:p>
          <a:p>
            <a:r>
              <a:rPr lang="en-US" dirty="0"/>
              <a:t>The greater the speed, the more impact it has on HF communications.</a:t>
            </a:r>
          </a:p>
        </p:txBody>
      </p:sp>
      <p:sp>
        <p:nvSpPr>
          <p:cNvPr id="7" name="Text Placeholder 6">
            <a:extLst>
              <a:ext uri="{FF2B5EF4-FFF2-40B4-BE49-F238E27FC236}">
                <a16:creationId xmlns:a16="http://schemas.microsoft.com/office/drawing/2014/main" id="{1FC1B756-FC7B-466B-82FA-16A9E38E7C95}"/>
              </a:ext>
            </a:extLst>
          </p:cNvPr>
          <p:cNvSpPr>
            <a:spLocks noGrp="1"/>
          </p:cNvSpPr>
          <p:nvPr>
            <p:ph type="body" sz="quarter" idx="13"/>
          </p:nvPr>
        </p:nvSpPr>
        <p:spPr>
          <a:xfrm>
            <a:off x="8153406" y="1682496"/>
            <a:ext cx="3200400" cy="501600"/>
          </a:xfrm>
        </p:spPr>
        <p:txBody>
          <a:bodyPr/>
          <a:lstStyle/>
          <a:p>
            <a:r>
              <a:rPr lang="en-US" dirty="0"/>
              <a:t>Proton Flux</a:t>
            </a:r>
          </a:p>
        </p:txBody>
      </p:sp>
      <p:sp>
        <p:nvSpPr>
          <p:cNvPr id="8" name="Content Placeholder 7">
            <a:extLst>
              <a:ext uri="{FF2B5EF4-FFF2-40B4-BE49-F238E27FC236}">
                <a16:creationId xmlns:a16="http://schemas.microsoft.com/office/drawing/2014/main" id="{07F1BFB7-86DC-4B2A-9BFA-409B21F6171B}"/>
              </a:ext>
            </a:extLst>
          </p:cNvPr>
          <p:cNvSpPr>
            <a:spLocks noGrp="1"/>
          </p:cNvSpPr>
          <p:nvPr>
            <p:ph sz="quarter" idx="14"/>
          </p:nvPr>
        </p:nvSpPr>
        <p:spPr>
          <a:xfrm>
            <a:off x="8153406" y="2633472"/>
            <a:ext cx="3200400" cy="2204535"/>
          </a:xfrm>
        </p:spPr>
        <p:txBody>
          <a:bodyPr>
            <a:noAutofit/>
          </a:bodyPr>
          <a:lstStyle/>
          <a:p>
            <a:r>
              <a:rPr lang="en-US" dirty="0"/>
              <a:t>Ranges from 0 to ?</a:t>
            </a:r>
          </a:p>
          <a:p>
            <a:r>
              <a:rPr lang="en-US" dirty="0"/>
              <a:t>Is the density of protons hitting the ionosphere.</a:t>
            </a:r>
          </a:p>
          <a:p>
            <a:r>
              <a:rPr lang="en-US" dirty="0"/>
              <a:t> The higher the numbers, the greater the impact and the affects on HF communications.</a:t>
            </a:r>
          </a:p>
        </p:txBody>
      </p:sp>
      <p:sp>
        <p:nvSpPr>
          <p:cNvPr id="12" name="Footer Placeholder 11">
            <a:extLst>
              <a:ext uri="{FF2B5EF4-FFF2-40B4-BE49-F238E27FC236}">
                <a16:creationId xmlns:a16="http://schemas.microsoft.com/office/drawing/2014/main" id="{7CB809D8-0262-4300-9542-A032940F5C09}"/>
              </a:ext>
            </a:extLst>
          </p:cNvPr>
          <p:cNvSpPr>
            <a:spLocks noGrp="1"/>
          </p:cNvSpPr>
          <p:nvPr>
            <p:ph type="ftr" sz="quarter" idx="11"/>
          </p:nvPr>
        </p:nvSpPr>
        <p:spPr>
          <a:xfrm>
            <a:off x="914399" y="6434560"/>
            <a:ext cx="5578679" cy="365125"/>
          </a:xfrm>
        </p:spPr>
        <p:txBody>
          <a:bodyPr/>
          <a:lstStyle/>
          <a:p>
            <a:r>
              <a:rPr lang="en-US" dirty="0"/>
              <a:t>Complete list </a:t>
            </a:r>
            <a:r>
              <a:rPr lang="en-US" dirty="0" err="1"/>
              <a:t>at:</a:t>
            </a:r>
            <a:r>
              <a:rPr lang="en-US" dirty="0" err="1">
                <a:hlinkClick r:id="rId2"/>
              </a:rPr>
              <a:t>HF</a:t>
            </a:r>
            <a:r>
              <a:rPr lang="en-US" dirty="0">
                <a:hlinkClick r:id="rId2"/>
              </a:rPr>
              <a:t> Propagation and Solar-Terrestrial Data Website (hamqsl.com)</a:t>
            </a:r>
            <a:endParaRPr lang="en-US" dirty="0"/>
          </a:p>
        </p:txBody>
      </p:sp>
      <p:sp>
        <p:nvSpPr>
          <p:cNvPr id="11" name="Date Placeholder 10">
            <a:extLst>
              <a:ext uri="{FF2B5EF4-FFF2-40B4-BE49-F238E27FC236}">
                <a16:creationId xmlns:a16="http://schemas.microsoft.com/office/drawing/2014/main" id="{A5C2B59E-52FE-4A9A-A8E9-376D22AACF20}"/>
              </a:ext>
            </a:extLst>
          </p:cNvPr>
          <p:cNvSpPr>
            <a:spLocks noGrp="1"/>
          </p:cNvSpPr>
          <p:nvPr>
            <p:ph type="dt" sz="half" idx="10"/>
          </p:nvPr>
        </p:nvSpPr>
        <p:spPr>
          <a:xfrm>
            <a:off x="9017000" y="6433202"/>
            <a:ext cx="2374150" cy="367841"/>
          </a:xfrm>
        </p:spPr>
        <p:txBody>
          <a:bodyPr/>
          <a:lstStyle/>
          <a:p>
            <a:r>
              <a:rPr lang="en-US" dirty="0"/>
              <a:t>2/8/20XX</a:t>
            </a:r>
          </a:p>
        </p:txBody>
      </p:sp>
      <p:sp>
        <p:nvSpPr>
          <p:cNvPr id="13" name="Slide Number Placeholder 12">
            <a:extLst>
              <a:ext uri="{FF2B5EF4-FFF2-40B4-BE49-F238E27FC236}">
                <a16:creationId xmlns:a16="http://schemas.microsoft.com/office/drawing/2014/main" id="{135C349A-D650-4791-866D-35668BC3F98A}"/>
              </a:ext>
            </a:extLst>
          </p:cNvPr>
          <p:cNvSpPr>
            <a:spLocks noGrp="1"/>
          </p:cNvSpPr>
          <p:nvPr>
            <p:ph type="sldNum" sz="quarter" idx="12"/>
          </p:nvPr>
        </p:nvSpPr>
        <p:spPr>
          <a:xfrm>
            <a:off x="11391150" y="6433203"/>
            <a:ext cx="693263" cy="367842"/>
          </a:xfrm>
        </p:spPr>
        <p:txBody>
          <a:bodyPr/>
          <a:lstStyle/>
          <a:p>
            <a:fld id="{08AB70BE-1769-45B8-85A6-0C837432C7E6}" type="slidenum">
              <a:rPr lang="en-US" smtClean="0"/>
              <a:pPr/>
              <a:t>10</a:t>
            </a:fld>
            <a:endParaRPr lang="en-US" dirty="0"/>
          </a:p>
        </p:txBody>
      </p:sp>
    </p:spTree>
    <p:extLst>
      <p:ext uri="{BB962C8B-B14F-4D97-AF65-F5344CB8AC3E}">
        <p14:creationId xmlns:p14="http://schemas.microsoft.com/office/powerpoint/2010/main" val="23940141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185F586-BE36-1763-974A-3431D6128D09}"/>
              </a:ext>
            </a:extLst>
          </p:cNvPr>
          <p:cNvSpPr>
            <a:spLocks noGrp="1"/>
          </p:cNvSpPr>
          <p:nvPr>
            <p:ph type="dt" sz="half" idx="10"/>
          </p:nvPr>
        </p:nvSpPr>
        <p:spPr/>
        <p:txBody>
          <a:bodyPr/>
          <a:lstStyle/>
          <a:p>
            <a:r>
              <a:rPr lang="en-US"/>
              <a:t>2/8/20XX</a:t>
            </a:r>
            <a:endParaRPr lang="en-US" dirty="0"/>
          </a:p>
        </p:txBody>
      </p:sp>
      <p:sp>
        <p:nvSpPr>
          <p:cNvPr id="3" name="Footer Placeholder 2">
            <a:extLst>
              <a:ext uri="{FF2B5EF4-FFF2-40B4-BE49-F238E27FC236}">
                <a16:creationId xmlns:a16="http://schemas.microsoft.com/office/drawing/2014/main" id="{688870B1-4092-7103-DEB7-4BDA3DEEF381}"/>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ADBD9683-3BD7-DE64-866C-30F60C328702}"/>
              </a:ext>
            </a:extLst>
          </p:cNvPr>
          <p:cNvSpPr>
            <a:spLocks noGrp="1"/>
          </p:cNvSpPr>
          <p:nvPr>
            <p:ph type="sldNum" sz="quarter" idx="12"/>
          </p:nvPr>
        </p:nvSpPr>
        <p:spPr/>
        <p:txBody>
          <a:bodyPr/>
          <a:lstStyle/>
          <a:p>
            <a:fld id="{08AB70BE-1769-45B8-85A6-0C837432C7E6}" type="slidenum">
              <a:rPr lang="en-US" smtClean="0"/>
              <a:pPr/>
              <a:t>11</a:t>
            </a:fld>
            <a:endParaRPr lang="en-US" dirty="0"/>
          </a:p>
        </p:txBody>
      </p:sp>
      <p:sp>
        <p:nvSpPr>
          <p:cNvPr id="5" name="Title 4">
            <a:extLst>
              <a:ext uri="{FF2B5EF4-FFF2-40B4-BE49-F238E27FC236}">
                <a16:creationId xmlns:a16="http://schemas.microsoft.com/office/drawing/2014/main" id="{97B4B83C-2028-5E9E-7297-47FB8CE6BB29}"/>
              </a:ext>
            </a:extLst>
          </p:cNvPr>
          <p:cNvSpPr>
            <a:spLocks noGrp="1"/>
          </p:cNvSpPr>
          <p:nvPr>
            <p:ph type="ctrTitle"/>
          </p:nvPr>
        </p:nvSpPr>
        <p:spPr>
          <a:xfrm>
            <a:off x="416635" y="295727"/>
            <a:ext cx="8600365" cy="1224926"/>
          </a:xfrm>
        </p:spPr>
        <p:txBody>
          <a:bodyPr/>
          <a:lstStyle/>
          <a:p>
            <a:r>
              <a:rPr lang="en-US" dirty="0"/>
              <a:t>Websites for more info</a:t>
            </a:r>
          </a:p>
        </p:txBody>
      </p:sp>
      <p:sp>
        <p:nvSpPr>
          <p:cNvPr id="6" name="Subtitle 5">
            <a:extLst>
              <a:ext uri="{FF2B5EF4-FFF2-40B4-BE49-F238E27FC236}">
                <a16:creationId xmlns:a16="http://schemas.microsoft.com/office/drawing/2014/main" id="{D87ABF29-6560-5573-182D-EB934594D961}"/>
              </a:ext>
            </a:extLst>
          </p:cNvPr>
          <p:cNvSpPr>
            <a:spLocks noGrp="1"/>
          </p:cNvSpPr>
          <p:nvPr>
            <p:ph type="subTitle" idx="1"/>
          </p:nvPr>
        </p:nvSpPr>
        <p:spPr>
          <a:xfrm>
            <a:off x="416635" y="2063692"/>
            <a:ext cx="8240804" cy="2768367"/>
          </a:xfrm>
        </p:spPr>
        <p:txBody>
          <a:bodyPr/>
          <a:lstStyle/>
          <a:p>
            <a:r>
              <a:rPr lang="en-US" dirty="0">
                <a:hlinkClick r:id="rId2"/>
              </a:rPr>
              <a:t>www.hamqsl.com/solar2.html</a:t>
            </a:r>
            <a:endParaRPr lang="en-US" dirty="0"/>
          </a:p>
          <a:p>
            <a:r>
              <a:rPr lang="en-US" dirty="0">
                <a:hlinkClick r:id="rId3"/>
              </a:rPr>
              <a:t>www.swpc.noaa.gov</a:t>
            </a:r>
            <a:endParaRPr lang="en-US" dirty="0"/>
          </a:p>
          <a:p>
            <a:r>
              <a:rPr lang="en-US" dirty="0">
                <a:hlinkClick r:id="rId4"/>
              </a:rPr>
              <a:t>www.spaceweatherlive.com</a:t>
            </a:r>
            <a:r>
              <a:rPr lang="en-US" dirty="0"/>
              <a:t> – They have an app for your phone too</a:t>
            </a:r>
          </a:p>
          <a:p>
            <a:r>
              <a:rPr lang="en-US" dirty="0">
                <a:hlinkClick r:id="rId5"/>
              </a:rPr>
              <a:t>https://Spaceweather.com</a:t>
            </a:r>
            <a:endParaRPr lang="en-US" dirty="0"/>
          </a:p>
          <a:p>
            <a:r>
              <a:rPr lang="en-US" dirty="0">
                <a:hlinkClick r:id="rId6"/>
              </a:rPr>
              <a:t>https://spaceweathernews.com</a:t>
            </a:r>
            <a:endParaRPr lang="en-US" dirty="0"/>
          </a:p>
          <a:p>
            <a:endParaRPr lang="en-US" dirty="0"/>
          </a:p>
          <a:p>
            <a:endParaRPr lang="en-US" dirty="0"/>
          </a:p>
        </p:txBody>
      </p:sp>
    </p:spTree>
    <p:extLst>
      <p:ext uri="{BB962C8B-B14F-4D97-AF65-F5344CB8AC3E}">
        <p14:creationId xmlns:p14="http://schemas.microsoft.com/office/powerpoint/2010/main" val="4013025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7EC466-2297-4C1B-8079-A514AB8D335D}"/>
              </a:ext>
            </a:extLst>
          </p:cNvPr>
          <p:cNvSpPr>
            <a:spLocks noGrp="1"/>
          </p:cNvSpPr>
          <p:nvPr>
            <p:ph type="title"/>
          </p:nvPr>
        </p:nvSpPr>
        <p:spPr>
          <a:xfrm>
            <a:off x="914401" y="443553"/>
            <a:ext cx="9914859" cy="1325880"/>
          </a:xfrm>
        </p:spPr>
        <p:txBody>
          <a:bodyPr/>
          <a:lstStyle/>
          <a:p>
            <a:r>
              <a:rPr lang="en-US" dirty="0"/>
              <a:t>Summary</a:t>
            </a:r>
          </a:p>
        </p:txBody>
      </p:sp>
      <p:sp>
        <p:nvSpPr>
          <p:cNvPr id="3" name="Content Placeholder 2">
            <a:extLst>
              <a:ext uri="{FF2B5EF4-FFF2-40B4-BE49-F238E27FC236}">
                <a16:creationId xmlns:a16="http://schemas.microsoft.com/office/drawing/2014/main" id="{6CC87D86-1B97-419B-878E-C18BA725FF0A}"/>
              </a:ext>
            </a:extLst>
          </p:cNvPr>
          <p:cNvSpPr>
            <a:spLocks noGrp="1"/>
          </p:cNvSpPr>
          <p:nvPr>
            <p:ph idx="1"/>
          </p:nvPr>
        </p:nvSpPr>
        <p:spPr>
          <a:xfrm>
            <a:off x="914400" y="2709080"/>
            <a:ext cx="5868537" cy="3467881"/>
          </a:xfrm>
        </p:spPr>
        <p:txBody>
          <a:bodyPr/>
          <a:lstStyle/>
          <a:p>
            <a:r>
              <a:rPr lang="en-US" dirty="0"/>
              <a:t>Without our Sun, we would not be here and life would not exist. Without our Earth’s magnetic field and protective atmosphere, we wouldn’t have awesome amateur radio communications.</a:t>
            </a:r>
          </a:p>
          <a:p>
            <a:r>
              <a:rPr lang="en-US" dirty="0"/>
              <a:t>I’ve covered only a small amount of information in this presentation. I encourage you as operators to learn more about space weather and its affects on HF communications.</a:t>
            </a:r>
          </a:p>
        </p:txBody>
      </p:sp>
      <p:pic>
        <p:nvPicPr>
          <p:cNvPr id="9" name="Picture Placeholder 8" descr="Moon in the evening sky">
            <a:extLst>
              <a:ext uri="{FF2B5EF4-FFF2-40B4-BE49-F238E27FC236}">
                <a16:creationId xmlns:a16="http://schemas.microsoft.com/office/drawing/2014/main" id="{B7D17764-41DE-474B-801F-3A31C13890CC}"/>
              </a:ext>
            </a:extLst>
          </p:cNvPr>
          <p:cNvPicPr>
            <a:picLocks noGrp="1" noChangeAspect="1"/>
          </p:cNvPicPr>
          <p:nvPr>
            <p:ph type="pic" sz="quarter" idx="13"/>
          </p:nvPr>
        </p:nvPicPr>
        <p:blipFill rotWithShape="1">
          <a:blip r:embed="rId2" cstate="screen">
            <a:extLst>
              <a:ext uri="{28A0092B-C50C-407E-A947-70E740481C1C}">
                <a14:useLocalDpi xmlns:a14="http://schemas.microsoft.com/office/drawing/2010/main" val="0"/>
              </a:ext>
            </a:extLst>
          </a:blip>
          <a:srcRect l="26" r="26"/>
          <a:stretch/>
        </p:blipFill>
        <p:spPr>
          <a:xfrm>
            <a:off x="7326184" y="2126134"/>
            <a:ext cx="2434622" cy="2503056"/>
          </a:xfrm>
        </p:spPr>
      </p:pic>
      <p:pic>
        <p:nvPicPr>
          <p:cNvPr id="11" name="Picture Placeholder 10" descr="A picture containing sky, outdoor, stars, satellite">
            <a:extLst>
              <a:ext uri="{FF2B5EF4-FFF2-40B4-BE49-F238E27FC236}">
                <a16:creationId xmlns:a16="http://schemas.microsoft.com/office/drawing/2014/main" id="{D47600FE-FF70-4943-A9DC-B1AF91EC0CBC}"/>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val="0"/>
              </a:ext>
            </a:extLst>
          </a:blip>
          <a:srcRect t="165" b="165"/>
          <a:stretch/>
        </p:blipFill>
        <p:spPr>
          <a:xfrm>
            <a:off x="9759092" y="2118839"/>
            <a:ext cx="2432908" cy="2498880"/>
          </a:xfrm>
        </p:spPr>
      </p:pic>
      <p:sp>
        <p:nvSpPr>
          <p:cNvPr id="17" name="Footer Placeholder 16">
            <a:extLst>
              <a:ext uri="{FF2B5EF4-FFF2-40B4-BE49-F238E27FC236}">
                <a16:creationId xmlns:a16="http://schemas.microsoft.com/office/drawing/2014/main" id="{7CF31D05-F197-49CC-87BE-4A7FEB81335F}"/>
              </a:ext>
            </a:extLst>
          </p:cNvPr>
          <p:cNvSpPr>
            <a:spLocks noGrp="1"/>
          </p:cNvSpPr>
          <p:nvPr>
            <p:ph type="ftr" sz="quarter" idx="11"/>
          </p:nvPr>
        </p:nvSpPr>
        <p:spPr>
          <a:xfrm>
            <a:off x="914400" y="6434560"/>
            <a:ext cx="3428012" cy="365125"/>
          </a:xfrm>
        </p:spPr>
        <p:txBody>
          <a:bodyPr/>
          <a:lstStyle/>
          <a:p>
            <a:r>
              <a:rPr lang="en-US" dirty="0"/>
              <a:t>Sample Footer Text</a:t>
            </a:r>
          </a:p>
        </p:txBody>
      </p:sp>
      <p:pic>
        <p:nvPicPr>
          <p:cNvPr id="15" name="Picture Placeholder 14" descr="Star in the evening sky">
            <a:extLst>
              <a:ext uri="{FF2B5EF4-FFF2-40B4-BE49-F238E27FC236}">
                <a16:creationId xmlns:a16="http://schemas.microsoft.com/office/drawing/2014/main" id="{0A64F2A4-8811-44F1-825B-9D04590EB45A}"/>
              </a:ext>
            </a:extLst>
          </p:cNvPr>
          <p:cNvPicPr>
            <a:picLocks noGrp="1" noChangeAspect="1"/>
          </p:cNvPicPr>
          <p:nvPr>
            <p:ph type="pic" sz="quarter" idx="15"/>
          </p:nvPr>
        </p:nvPicPr>
        <p:blipFill rotWithShape="1">
          <a:blip r:embed="rId4" cstate="screen">
            <a:extLst>
              <a:ext uri="{28A0092B-C50C-407E-A947-70E740481C1C}">
                <a14:useLocalDpi xmlns:a14="http://schemas.microsoft.com/office/drawing/2010/main" val="0"/>
              </a:ext>
            </a:extLst>
          </a:blip>
          <a:srcRect t="641" b="641"/>
          <a:stretch/>
        </p:blipFill>
        <p:spPr>
          <a:xfrm>
            <a:off x="7324344" y="4503573"/>
            <a:ext cx="2434622" cy="2354427"/>
          </a:xfrm>
        </p:spPr>
      </p:pic>
      <p:pic>
        <p:nvPicPr>
          <p:cNvPr id="13" name="Picture Placeholder 12" descr="The Northern Lights ">
            <a:extLst>
              <a:ext uri="{FF2B5EF4-FFF2-40B4-BE49-F238E27FC236}">
                <a16:creationId xmlns:a16="http://schemas.microsoft.com/office/drawing/2014/main" id="{38CED09D-01FE-44EB-A655-6EC0819B7094}"/>
              </a:ext>
            </a:extLst>
          </p:cNvPr>
          <p:cNvPicPr>
            <a:picLocks noGrp="1" noChangeAspect="1"/>
          </p:cNvPicPr>
          <p:nvPr>
            <p:ph type="pic" sz="quarter" idx="16"/>
          </p:nvPr>
        </p:nvPicPr>
        <p:blipFill rotWithShape="1">
          <a:blip r:embed="rId5" cstate="screen">
            <a:extLst>
              <a:ext uri="{28A0092B-C50C-407E-A947-70E740481C1C}">
                <a14:useLocalDpi xmlns:a14="http://schemas.microsoft.com/office/drawing/2010/main" val="0"/>
              </a:ext>
            </a:extLst>
          </a:blip>
          <a:srcRect t="490" b="490"/>
          <a:stretch/>
        </p:blipFill>
        <p:spPr>
          <a:xfrm>
            <a:off x="9758966" y="4507560"/>
            <a:ext cx="2434622" cy="2350439"/>
          </a:xfrm>
        </p:spPr>
      </p:pic>
      <p:sp>
        <p:nvSpPr>
          <p:cNvPr id="16" name="Date Placeholder 15">
            <a:extLst>
              <a:ext uri="{FF2B5EF4-FFF2-40B4-BE49-F238E27FC236}">
                <a16:creationId xmlns:a16="http://schemas.microsoft.com/office/drawing/2014/main" id="{6D298BC0-D1EE-4B8A-B546-4C8799240D8F}"/>
              </a:ext>
            </a:extLst>
          </p:cNvPr>
          <p:cNvSpPr>
            <a:spLocks noGrp="1"/>
          </p:cNvSpPr>
          <p:nvPr>
            <p:ph type="dt" sz="half" idx="10"/>
          </p:nvPr>
        </p:nvSpPr>
        <p:spPr>
          <a:xfrm>
            <a:off x="9017000" y="6433202"/>
            <a:ext cx="2374150" cy="367841"/>
          </a:xfrm>
        </p:spPr>
        <p:txBody>
          <a:bodyPr/>
          <a:lstStyle/>
          <a:p>
            <a:r>
              <a:rPr lang="en-US" dirty="0"/>
              <a:t>2/8/20XX</a:t>
            </a:r>
          </a:p>
        </p:txBody>
      </p:sp>
      <p:sp>
        <p:nvSpPr>
          <p:cNvPr id="18" name="Slide Number Placeholder 17">
            <a:extLst>
              <a:ext uri="{FF2B5EF4-FFF2-40B4-BE49-F238E27FC236}">
                <a16:creationId xmlns:a16="http://schemas.microsoft.com/office/drawing/2014/main" id="{0CFCA4BA-5731-4BC1-9FF7-23403BFA938A}"/>
              </a:ext>
            </a:extLst>
          </p:cNvPr>
          <p:cNvSpPr>
            <a:spLocks noGrp="1"/>
          </p:cNvSpPr>
          <p:nvPr>
            <p:ph type="sldNum" sz="quarter" idx="12"/>
          </p:nvPr>
        </p:nvSpPr>
        <p:spPr>
          <a:xfrm>
            <a:off x="11391150" y="6433203"/>
            <a:ext cx="693263" cy="367842"/>
          </a:xfrm>
        </p:spPr>
        <p:txBody>
          <a:bodyPr/>
          <a:lstStyle/>
          <a:p>
            <a:fld id="{08AB70BE-1769-45B8-85A6-0C837432C7E6}" type="slidenum">
              <a:rPr lang="en-US" smtClean="0"/>
              <a:pPr/>
              <a:t>12</a:t>
            </a:fld>
            <a:endParaRPr lang="en-US" dirty="0"/>
          </a:p>
        </p:txBody>
      </p:sp>
    </p:spTree>
    <p:extLst>
      <p:ext uri="{BB962C8B-B14F-4D97-AF65-F5344CB8AC3E}">
        <p14:creationId xmlns:p14="http://schemas.microsoft.com/office/powerpoint/2010/main" val="6376309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924B7-710C-4A57-8CFD-02AED0241E6D}"/>
              </a:ext>
            </a:extLst>
          </p:cNvPr>
          <p:cNvSpPr>
            <a:spLocks noGrp="1"/>
          </p:cNvSpPr>
          <p:nvPr>
            <p:ph type="title"/>
          </p:nvPr>
        </p:nvSpPr>
        <p:spPr>
          <a:xfrm>
            <a:off x="5963479" y="596393"/>
            <a:ext cx="5618922" cy="1542507"/>
          </a:xfrm>
        </p:spPr>
        <p:txBody>
          <a:bodyPr/>
          <a:lstStyle/>
          <a:p>
            <a:r>
              <a:rPr lang="en-US" dirty="0"/>
              <a:t>Thank You</a:t>
            </a:r>
            <a:br>
              <a:rPr lang="en-US" dirty="0"/>
            </a:br>
            <a:r>
              <a:rPr lang="en-US" dirty="0"/>
              <a:t>For Your Attention</a:t>
            </a:r>
          </a:p>
        </p:txBody>
      </p:sp>
      <p:pic>
        <p:nvPicPr>
          <p:cNvPr id="6" name="Picture Placeholder 5" descr="The Northern Lights ">
            <a:extLst>
              <a:ext uri="{FF2B5EF4-FFF2-40B4-BE49-F238E27FC236}">
                <a16:creationId xmlns:a16="http://schemas.microsoft.com/office/drawing/2014/main" id="{331D72FC-DA58-4C81-8A6D-2766DA418FDD}"/>
              </a:ext>
            </a:extLst>
          </p:cNvPr>
          <p:cNvPicPr>
            <a:picLocks noGrp="1" noChangeAspect="1"/>
          </p:cNvPicPr>
          <p:nvPr>
            <p:ph type="pic" sz="quarter" idx="13"/>
          </p:nvPr>
        </p:nvPicPr>
        <p:blipFill rotWithShape="1">
          <a:blip r:embed="rId2" cstate="screen">
            <a:extLst>
              <a:ext uri="{28A0092B-C50C-407E-A947-70E740481C1C}">
                <a14:useLocalDpi xmlns:a14="http://schemas.microsoft.com/office/drawing/2010/main" val="0"/>
              </a:ext>
            </a:extLst>
          </a:blip>
          <a:srcRect/>
          <a:stretch/>
        </p:blipFill>
        <p:spPr>
          <a:xfrm>
            <a:off x="0" y="-1"/>
            <a:ext cx="5181600" cy="6857999"/>
          </a:xfrm>
        </p:spPr>
      </p:pic>
      <p:sp>
        <p:nvSpPr>
          <p:cNvPr id="3" name="Content Placeholder 2">
            <a:extLst>
              <a:ext uri="{FF2B5EF4-FFF2-40B4-BE49-F238E27FC236}">
                <a16:creationId xmlns:a16="http://schemas.microsoft.com/office/drawing/2014/main" id="{C95A8907-8F83-4D28-A679-FA8F63B9A1BA}"/>
              </a:ext>
            </a:extLst>
          </p:cNvPr>
          <p:cNvSpPr>
            <a:spLocks noGrp="1"/>
          </p:cNvSpPr>
          <p:nvPr>
            <p:ph idx="1"/>
          </p:nvPr>
        </p:nvSpPr>
        <p:spPr>
          <a:xfrm>
            <a:off x="5963478" y="2138901"/>
            <a:ext cx="5618922" cy="4033299"/>
          </a:xfrm>
        </p:spPr>
        <p:txBody>
          <a:bodyPr/>
          <a:lstStyle/>
          <a:p>
            <a:endParaRPr lang="en-US" dirty="0"/>
          </a:p>
        </p:txBody>
      </p:sp>
      <p:sp>
        <p:nvSpPr>
          <p:cNvPr id="8" name="Footer Placeholder 7">
            <a:extLst>
              <a:ext uri="{FF2B5EF4-FFF2-40B4-BE49-F238E27FC236}">
                <a16:creationId xmlns:a16="http://schemas.microsoft.com/office/drawing/2014/main" id="{9B416018-B9FF-439D-B677-A6C1EE52C534}"/>
              </a:ext>
            </a:extLst>
          </p:cNvPr>
          <p:cNvSpPr>
            <a:spLocks noGrp="1"/>
          </p:cNvSpPr>
          <p:nvPr>
            <p:ph type="ftr" sz="quarter" idx="11"/>
          </p:nvPr>
        </p:nvSpPr>
        <p:spPr>
          <a:xfrm>
            <a:off x="914400" y="6434560"/>
            <a:ext cx="3428012" cy="365125"/>
          </a:xfrm>
        </p:spPr>
        <p:txBody>
          <a:bodyPr/>
          <a:lstStyle/>
          <a:p>
            <a:r>
              <a:rPr lang="en-US" dirty="0"/>
              <a:t>Sample Footer Text</a:t>
            </a:r>
          </a:p>
        </p:txBody>
      </p:sp>
      <p:sp>
        <p:nvSpPr>
          <p:cNvPr id="7" name="Date Placeholder 6">
            <a:extLst>
              <a:ext uri="{FF2B5EF4-FFF2-40B4-BE49-F238E27FC236}">
                <a16:creationId xmlns:a16="http://schemas.microsoft.com/office/drawing/2014/main" id="{58677E1A-6EF4-4E0B-8465-B74A11B4EC5E}"/>
              </a:ext>
            </a:extLst>
          </p:cNvPr>
          <p:cNvSpPr>
            <a:spLocks noGrp="1"/>
          </p:cNvSpPr>
          <p:nvPr>
            <p:ph type="dt" sz="half" idx="10"/>
          </p:nvPr>
        </p:nvSpPr>
        <p:spPr>
          <a:xfrm>
            <a:off x="9017000" y="6433202"/>
            <a:ext cx="2374150" cy="367841"/>
          </a:xfrm>
        </p:spPr>
        <p:txBody>
          <a:bodyPr/>
          <a:lstStyle/>
          <a:p>
            <a:r>
              <a:rPr lang="en-US" dirty="0"/>
              <a:t>2/8/20XX</a:t>
            </a:r>
          </a:p>
        </p:txBody>
      </p:sp>
      <p:sp>
        <p:nvSpPr>
          <p:cNvPr id="9" name="Slide Number Placeholder 8">
            <a:extLst>
              <a:ext uri="{FF2B5EF4-FFF2-40B4-BE49-F238E27FC236}">
                <a16:creationId xmlns:a16="http://schemas.microsoft.com/office/drawing/2014/main" id="{D9293E6D-52CE-414C-A9A9-7A3C0CE08934}"/>
              </a:ext>
            </a:extLst>
          </p:cNvPr>
          <p:cNvSpPr>
            <a:spLocks noGrp="1"/>
          </p:cNvSpPr>
          <p:nvPr>
            <p:ph type="sldNum" sz="quarter" idx="12"/>
          </p:nvPr>
        </p:nvSpPr>
        <p:spPr>
          <a:xfrm>
            <a:off x="11391150" y="6433203"/>
            <a:ext cx="693263" cy="367842"/>
          </a:xfrm>
        </p:spPr>
        <p:txBody>
          <a:bodyPr/>
          <a:lstStyle/>
          <a:p>
            <a:fld id="{08AB70BE-1769-45B8-85A6-0C837432C7E6}" type="slidenum">
              <a:rPr lang="en-US" smtClean="0"/>
              <a:pPr/>
              <a:t>13</a:t>
            </a:fld>
            <a:endParaRPr lang="en-US" dirty="0"/>
          </a:p>
        </p:txBody>
      </p:sp>
    </p:spTree>
    <p:extLst>
      <p:ext uri="{BB962C8B-B14F-4D97-AF65-F5344CB8AC3E}">
        <p14:creationId xmlns:p14="http://schemas.microsoft.com/office/powerpoint/2010/main" val="19948951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BD072B0-076E-4AAF-84A8-1A907CED4B03}"/>
              </a:ext>
            </a:extLst>
          </p:cNvPr>
          <p:cNvSpPr>
            <a:spLocks noGrp="1"/>
          </p:cNvSpPr>
          <p:nvPr>
            <p:ph type="title"/>
          </p:nvPr>
        </p:nvSpPr>
        <p:spPr>
          <a:xfrm>
            <a:off x="914401" y="525440"/>
            <a:ext cx="5390983" cy="1963318"/>
          </a:xfrm>
        </p:spPr>
        <p:txBody>
          <a:bodyPr/>
          <a:lstStyle/>
          <a:p>
            <a:r>
              <a:rPr lang="en-US" dirty="0"/>
              <a:t>Agenda</a:t>
            </a:r>
          </a:p>
        </p:txBody>
      </p:sp>
      <p:sp>
        <p:nvSpPr>
          <p:cNvPr id="6" name="Content Placeholder 5">
            <a:extLst>
              <a:ext uri="{FF2B5EF4-FFF2-40B4-BE49-F238E27FC236}">
                <a16:creationId xmlns:a16="http://schemas.microsoft.com/office/drawing/2014/main" id="{FEF7041F-5C33-40F8-A459-751AEB102408}"/>
              </a:ext>
            </a:extLst>
          </p:cNvPr>
          <p:cNvSpPr>
            <a:spLocks noGrp="1"/>
          </p:cNvSpPr>
          <p:nvPr>
            <p:ph idx="1"/>
          </p:nvPr>
        </p:nvSpPr>
        <p:spPr>
          <a:xfrm>
            <a:off x="914401" y="3377821"/>
            <a:ext cx="5181600" cy="2799142"/>
          </a:xfrm>
        </p:spPr>
        <p:txBody>
          <a:bodyPr/>
          <a:lstStyle/>
          <a:p>
            <a:r>
              <a:rPr lang="en-US" dirty="0"/>
              <a:t>The Solar Cycle</a:t>
            </a:r>
          </a:p>
          <a:p>
            <a:r>
              <a:rPr lang="en-US" dirty="0"/>
              <a:t>Solar Flares, Coronal Mass Ejections, Coronal Holes and Auroras.</a:t>
            </a:r>
          </a:p>
          <a:p>
            <a:r>
              <a:rPr lang="en-US" dirty="0"/>
              <a:t>The Ionosphere and the Layers</a:t>
            </a:r>
          </a:p>
          <a:p>
            <a:r>
              <a:rPr lang="en-US" dirty="0"/>
              <a:t>Indices and what we are looking at</a:t>
            </a:r>
          </a:p>
          <a:p>
            <a:r>
              <a:rPr lang="en-US" dirty="0"/>
              <a:t>The effects of all of this on Propagation</a:t>
            </a:r>
          </a:p>
        </p:txBody>
      </p:sp>
      <p:sp>
        <p:nvSpPr>
          <p:cNvPr id="20" name="Footer Placeholder 19">
            <a:extLst>
              <a:ext uri="{FF2B5EF4-FFF2-40B4-BE49-F238E27FC236}">
                <a16:creationId xmlns:a16="http://schemas.microsoft.com/office/drawing/2014/main" id="{6FB47105-829B-4E20-AFC8-D60FD672AF3A}"/>
              </a:ext>
            </a:extLst>
          </p:cNvPr>
          <p:cNvSpPr>
            <a:spLocks noGrp="1"/>
          </p:cNvSpPr>
          <p:nvPr>
            <p:ph type="ftr" sz="quarter" idx="11"/>
          </p:nvPr>
        </p:nvSpPr>
        <p:spPr>
          <a:xfrm>
            <a:off x="914400" y="6434560"/>
            <a:ext cx="3428012" cy="365125"/>
          </a:xfrm>
        </p:spPr>
        <p:txBody>
          <a:bodyPr/>
          <a:lstStyle/>
          <a:p>
            <a:r>
              <a:rPr lang="en-US" dirty="0"/>
              <a:t>Sample Footer Text</a:t>
            </a:r>
          </a:p>
        </p:txBody>
      </p:sp>
      <p:pic>
        <p:nvPicPr>
          <p:cNvPr id="12" name="Picture Placeholder 11" descr="A galaxy in space">
            <a:extLst>
              <a:ext uri="{FF2B5EF4-FFF2-40B4-BE49-F238E27FC236}">
                <a16:creationId xmlns:a16="http://schemas.microsoft.com/office/drawing/2014/main" id="{74CBA211-37A0-4CC8-ACD3-522C5BE67732}"/>
              </a:ext>
            </a:extLst>
          </p:cNvPr>
          <p:cNvPicPr>
            <a:picLocks noGrp="1" noChangeAspect="1"/>
          </p:cNvPicPr>
          <p:nvPr>
            <p:ph type="pic" sz="quarter" idx="13"/>
          </p:nvPr>
        </p:nvPicPr>
        <p:blipFill rotWithShape="1">
          <a:blip r:embed="rId2" cstate="screen">
            <a:extLst>
              <a:ext uri="{28A0092B-C50C-407E-A947-70E740481C1C}">
                <a14:useLocalDpi xmlns:a14="http://schemas.microsoft.com/office/drawing/2010/main" val="0"/>
              </a:ext>
            </a:extLst>
          </a:blip>
          <a:srcRect/>
          <a:stretch/>
        </p:blipFill>
        <p:spPr>
          <a:xfrm>
            <a:off x="6514166" y="-1798"/>
            <a:ext cx="2846566" cy="2872294"/>
          </a:xfrm>
        </p:spPr>
      </p:pic>
      <p:pic>
        <p:nvPicPr>
          <p:cNvPr id="14" name="Picture Placeholder 13" descr="A spiral galaxy in space">
            <a:extLst>
              <a:ext uri="{FF2B5EF4-FFF2-40B4-BE49-F238E27FC236}">
                <a16:creationId xmlns:a16="http://schemas.microsoft.com/office/drawing/2014/main" id="{1EAE460E-5FC8-45EA-B10F-E699814E8EA0}"/>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val="0"/>
              </a:ext>
            </a:extLst>
          </a:blip>
          <a:srcRect/>
          <a:stretch/>
        </p:blipFill>
        <p:spPr>
          <a:xfrm>
            <a:off x="9360733" y="-1798"/>
            <a:ext cx="2826990" cy="2854594"/>
          </a:xfrm>
        </p:spPr>
      </p:pic>
      <p:pic>
        <p:nvPicPr>
          <p:cNvPr id="18" name="Picture Placeholder 17" descr="Star in the evening sky">
            <a:extLst>
              <a:ext uri="{FF2B5EF4-FFF2-40B4-BE49-F238E27FC236}">
                <a16:creationId xmlns:a16="http://schemas.microsoft.com/office/drawing/2014/main" id="{D9F63E76-B657-482E-810D-3321F4B962AA}"/>
              </a:ext>
            </a:extLst>
          </p:cNvPr>
          <p:cNvPicPr>
            <a:picLocks noGrp="1" noChangeAspect="1"/>
          </p:cNvPicPr>
          <p:nvPr>
            <p:ph type="pic" sz="quarter" idx="15"/>
          </p:nvPr>
        </p:nvPicPr>
        <p:blipFill rotWithShape="1">
          <a:blip r:embed="rId4" cstate="screen">
            <a:extLst>
              <a:ext uri="{28A0092B-C50C-407E-A947-70E740481C1C}">
                <a14:useLocalDpi xmlns:a14="http://schemas.microsoft.com/office/drawing/2010/main" val="0"/>
              </a:ext>
            </a:extLst>
          </a:blip>
          <a:srcRect/>
          <a:stretch/>
        </p:blipFill>
        <p:spPr>
          <a:xfrm>
            <a:off x="6514169" y="2856391"/>
            <a:ext cx="2846565" cy="4001609"/>
          </a:xfrm>
        </p:spPr>
      </p:pic>
      <p:pic>
        <p:nvPicPr>
          <p:cNvPr id="16" name="Picture Placeholder 15" descr="The Northern Lights ">
            <a:extLst>
              <a:ext uri="{FF2B5EF4-FFF2-40B4-BE49-F238E27FC236}">
                <a16:creationId xmlns:a16="http://schemas.microsoft.com/office/drawing/2014/main" id="{0B4EBE43-9BF3-4053-9882-9A8FE1110EEF}"/>
              </a:ext>
            </a:extLst>
          </p:cNvPr>
          <p:cNvPicPr>
            <a:picLocks noGrp="1" noChangeAspect="1"/>
          </p:cNvPicPr>
          <p:nvPr>
            <p:ph type="pic" sz="quarter" idx="16"/>
          </p:nvPr>
        </p:nvPicPr>
        <p:blipFill rotWithShape="1">
          <a:blip r:embed="rId5" cstate="screen">
            <a:extLst>
              <a:ext uri="{28A0092B-C50C-407E-A947-70E740481C1C}">
                <a14:useLocalDpi xmlns:a14="http://schemas.microsoft.com/office/drawing/2010/main" val="0"/>
              </a:ext>
            </a:extLst>
          </a:blip>
          <a:srcRect/>
          <a:stretch/>
        </p:blipFill>
        <p:spPr>
          <a:xfrm>
            <a:off x="9356456" y="2828943"/>
            <a:ext cx="2835544" cy="4038805"/>
          </a:xfrm>
        </p:spPr>
      </p:pic>
      <p:sp>
        <p:nvSpPr>
          <p:cNvPr id="19" name="Date Placeholder 18">
            <a:extLst>
              <a:ext uri="{FF2B5EF4-FFF2-40B4-BE49-F238E27FC236}">
                <a16:creationId xmlns:a16="http://schemas.microsoft.com/office/drawing/2014/main" id="{C1DB8175-C36B-4576-9F4C-02F5CFEA546C}"/>
              </a:ext>
            </a:extLst>
          </p:cNvPr>
          <p:cNvSpPr>
            <a:spLocks noGrp="1"/>
          </p:cNvSpPr>
          <p:nvPr>
            <p:ph type="dt" sz="half" idx="10"/>
          </p:nvPr>
        </p:nvSpPr>
        <p:spPr>
          <a:xfrm>
            <a:off x="9017000" y="6433202"/>
            <a:ext cx="2374150" cy="367841"/>
          </a:xfrm>
        </p:spPr>
        <p:txBody>
          <a:bodyPr/>
          <a:lstStyle/>
          <a:p>
            <a:r>
              <a:rPr lang="en-US" dirty="0"/>
              <a:t>8/6/2022</a:t>
            </a:r>
          </a:p>
        </p:txBody>
      </p:sp>
      <p:sp>
        <p:nvSpPr>
          <p:cNvPr id="21" name="Slide Number Placeholder 20">
            <a:extLst>
              <a:ext uri="{FF2B5EF4-FFF2-40B4-BE49-F238E27FC236}">
                <a16:creationId xmlns:a16="http://schemas.microsoft.com/office/drawing/2014/main" id="{04AC6251-86B6-46D0-9E3A-E833E8CCD8DE}"/>
              </a:ext>
            </a:extLst>
          </p:cNvPr>
          <p:cNvSpPr>
            <a:spLocks noGrp="1"/>
          </p:cNvSpPr>
          <p:nvPr>
            <p:ph type="sldNum" sz="quarter" idx="12"/>
          </p:nvPr>
        </p:nvSpPr>
        <p:spPr>
          <a:xfrm>
            <a:off x="11391150" y="6433203"/>
            <a:ext cx="693263" cy="367842"/>
          </a:xfrm>
        </p:spPr>
        <p:txBody>
          <a:bodyPr/>
          <a:lstStyle/>
          <a:p>
            <a:fld id="{08AB70BE-1769-45B8-85A6-0C837432C7E6}" type="slidenum">
              <a:rPr lang="en-US" smtClean="0"/>
              <a:pPr/>
              <a:t>2</a:t>
            </a:fld>
            <a:endParaRPr lang="en-US" dirty="0"/>
          </a:p>
        </p:txBody>
      </p:sp>
    </p:spTree>
    <p:extLst>
      <p:ext uri="{BB962C8B-B14F-4D97-AF65-F5344CB8AC3E}">
        <p14:creationId xmlns:p14="http://schemas.microsoft.com/office/powerpoint/2010/main" val="15448384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itle 58">
            <a:extLst>
              <a:ext uri="{FF2B5EF4-FFF2-40B4-BE49-F238E27FC236}">
                <a16:creationId xmlns:a16="http://schemas.microsoft.com/office/drawing/2014/main" id="{FD483A78-48D6-4682-BE37-B2D0C566DB9D}"/>
              </a:ext>
            </a:extLst>
          </p:cNvPr>
          <p:cNvSpPr>
            <a:spLocks noGrp="1"/>
          </p:cNvSpPr>
          <p:nvPr>
            <p:ph type="title"/>
          </p:nvPr>
        </p:nvSpPr>
        <p:spPr>
          <a:xfrm>
            <a:off x="2743200" y="1"/>
            <a:ext cx="9432315" cy="2198972"/>
          </a:xfrm>
        </p:spPr>
        <p:txBody>
          <a:bodyPr/>
          <a:lstStyle/>
          <a:p>
            <a:r>
              <a:rPr lang="en-US" dirty="0"/>
              <a:t>Introduction</a:t>
            </a:r>
          </a:p>
        </p:txBody>
      </p:sp>
      <p:pic>
        <p:nvPicPr>
          <p:cNvPr id="8" name="Picture Placeholder 7" descr="A picture containing sky, outdoor, sunset, sun, satellite">
            <a:extLst>
              <a:ext uri="{FF2B5EF4-FFF2-40B4-BE49-F238E27FC236}">
                <a16:creationId xmlns:a16="http://schemas.microsoft.com/office/drawing/2014/main" id="{1424FF41-F655-4118-95E4-CC03D489668A}"/>
              </a:ext>
            </a:extLst>
          </p:cNvPr>
          <p:cNvPicPr>
            <a:picLocks noGrp="1" noChangeAspect="1"/>
          </p:cNvPicPr>
          <p:nvPr>
            <p:ph type="pic" sz="quarter" idx="13"/>
          </p:nvPr>
        </p:nvPicPr>
        <p:blipFill rotWithShape="1">
          <a:blip r:embed="rId2" cstate="screen">
            <a:extLst>
              <a:ext uri="{28A0092B-C50C-407E-A947-70E740481C1C}">
                <a14:useLocalDpi xmlns:a14="http://schemas.microsoft.com/office/drawing/2010/main" val="0"/>
              </a:ext>
            </a:extLst>
          </a:blip>
          <a:srcRect l="33" r="33"/>
          <a:stretch/>
        </p:blipFill>
        <p:spPr>
          <a:xfrm>
            <a:off x="-16483" y="0"/>
            <a:ext cx="2773332" cy="2202508"/>
          </a:xfrm>
        </p:spPr>
      </p:pic>
      <p:pic>
        <p:nvPicPr>
          <p:cNvPr id="10" name="Picture Placeholder 9" descr="A picture containing sky, outdoor, stars, satellite">
            <a:extLst>
              <a:ext uri="{FF2B5EF4-FFF2-40B4-BE49-F238E27FC236}">
                <a16:creationId xmlns:a16="http://schemas.microsoft.com/office/drawing/2014/main" id="{9CB36CBF-780F-44BF-90F7-7C2E32629CB9}"/>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val="0"/>
              </a:ext>
            </a:extLst>
          </a:blip>
          <a:srcRect l="10" r="10"/>
          <a:stretch/>
        </p:blipFill>
        <p:spPr>
          <a:xfrm>
            <a:off x="-16484" y="2202508"/>
            <a:ext cx="2773332" cy="2327746"/>
          </a:xfrm>
        </p:spPr>
      </p:pic>
      <p:pic>
        <p:nvPicPr>
          <p:cNvPr id="12" name="Picture Placeholder 11" descr="Star in the evening sky">
            <a:extLst>
              <a:ext uri="{FF2B5EF4-FFF2-40B4-BE49-F238E27FC236}">
                <a16:creationId xmlns:a16="http://schemas.microsoft.com/office/drawing/2014/main" id="{09C1E283-54F6-4BE3-BD4B-B4C5888D08CC}"/>
              </a:ext>
            </a:extLst>
          </p:cNvPr>
          <p:cNvPicPr>
            <a:picLocks noGrp="1" noChangeAspect="1"/>
          </p:cNvPicPr>
          <p:nvPr>
            <p:ph type="pic" sz="quarter" idx="15"/>
          </p:nvPr>
        </p:nvPicPr>
        <p:blipFill rotWithShape="1">
          <a:blip r:embed="rId4" cstate="screen">
            <a:extLst>
              <a:ext uri="{28A0092B-C50C-407E-A947-70E740481C1C}">
                <a14:useLocalDpi xmlns:a14="http://schemas.microsoft.com/office/drawing/2010/main" val="0"/>
              </a:ext>
            </a:extLst>
          </a:blip>
          <a:srcRect t="24" b="24"/>
          <a:stretch/>
        </p:blipFill>
        <p:spPr>
          <a:xfrm>
            <a:off x="-16484" y="4530254"/>
            <a:ext cx="2773332" cy="2327746"/>
          </a:xfrm>
        </p:spPr>
      </p:pic>
      <p:sp>
        <p:nvSpPr>
          <p:cNvPr id="3" name="Content Placeholder 2">
            <a:extLst>
              <a:ext uri="{FF2B5EF4-FFF2-40B4-BE49-F238E27FC236}">
                <a16:creationId xmlns:a16="http://schemas.microsoft.com/office/drawing/2014/main" id="{42AFE50A-6F33-40AD-9446-D7F6D1B310CF}"/>
              </a:ext>
            </a:extLst>
          </p:cNvPr>
          <p:cNvSpPr>
            <a:spLocks noGrp="1"/>
          </p:cNvSpPr>
          <p:nvPr>
            <p:ph idx="1"/>
          </p:nvPr>
        </p:nvSpPr>
        <p:spPr>
          <a:xfrm>
            <a:off x="3352800" y="2794177"/>
            <a:ext cx="7476460" cy="3382786"/>
          </a:xfrm>
        </p:spPr>
        <p:txBody>
          <a:bodyPr/>
          <a:lstStyle/>
          <a:p>
            <a:r>
              <a:rPr lang="en-US" dirty="0"/>
              <a:t>The Sun is very important to us here on our planet. It provides a heating so that life exists here. If we were just a bit closer or a bit further away, life would probably not exist.</a:t>
            </a:r>
          </a:p>
          <a:p>
            <a:r>
              <a:rPr lang="en-US" dirty="0"/>
              <a:t>Our planet Earth is also special. Its magnetic core offers a field that provides a shield from our Sun that blocks a majority of the dangerous energy it emits.</a:t>
            </a:r>
          </a:p>
          <a:p>
            <a:r>
              <a:rPr lang="en-US" dirty="0"/>
              <a:t>Both of these items play key roles in propagation when we operate on our HF, LF and ELF bands.</a:t>
            </a:r>
          </a:p>
          <a:p>
            <a:endParaRPr lang="en-US" dirty="0"/>
          </a:p>
        </p:txBody>
      </p:sp>
      <p:sp>
        <p:nvSpPr>
          <p:cNvPr id="14" name="Footer Placeholder 13">
            <a:extLst>
              <a:ext uri="{FF2B5EF4-FFF2-40B4-BE49-F238E27FC236}">
                <a16:creationId xmlns:a16="http://schemas.microsoft.com/office/drawing/2014/main" id="{F2598B45-0899-4C64-A088-FE0583534F45}"/>
              </a:ext>
            </a:extLst>
          </p:cNvPr>
          <p:cNvSpPr>
            <a:spLocks noGrp="1"/>
          </p:cNvSpPr>
          <p:nvPr>
            <p:ph type="ftr" sz="quarter" idx="11"/>
          </p:nvPr>
        </p:nvSpPr>
        <p:spPr>
          <a:xfrm>
            <a:off x="914400" y="6434560"/>
            <a:ext cx="3428012" cy="365125"/>
          </a:xfrm>
        </p:spPr>
        <p:txBody>
          <a:bodyPr/>
          <a:lstStyle/>
          <a:p>
            <a:endParaRPr lang="en-US" dirty="0"/>
          </a:p>
        </p:txBody>
      </p:sp>
      <p:sp>
        <p:nvSpPr>
          <p:cNvPr id="13" name="Date Placeholder 12">
            <a:extLst>
              <a:ext uri="{FF2B5EF4-FFF2-40B4-BE49-F238E27FC236}">
                <a16:creationId xmlns:a16="http://schemas.microsoft.com/office/drawing/2014/main" id="{A3967E21-B2F3-45A0-8DC7-5AA3CCC51699}"/>
              </a:ext>
            </a:extLst>
          </p:cNvPr>
          <p:cNvSpPr>
            <a:spLocks noGrp="1"/>
          </p:cNvSpPr>
          <p:nvPr>
            <p:ph type="dt" sz="half" idx="10"/>
          </p:nvPr>
        </p:nvSpPr>
        <p:spPr>
          <a:xfrm>
            <a:off x="9017000" y="6433202"/>
            <a:ext cx="2374150" cy="367841"/>
          </a:xfrm>
        </p:spPr>
        <p:txBody>
          <a:bodyPr/>
          <a:lstStyle/>
          <a:p>
            <a:r>
              <a:rPr lang="en-US" dirty="0"/>
              <a:t>8/6/2022</a:t>
            </a:r>
          </a:p>
        </p:txBody>
      </p:sp>
      <p:sp>
        <p:nvSpPr>
          <p:cNvPr id="15" name="Slide Number Placeholder 14">
            <a:extLst>
              <a:ext uri="{FF2B5EF4-FFF2-40B4-BE49-F238E27FC236}">
                <a16:creationId xmlns:a16="http://schemas.microsoft.com/office/drawing/2014/main" id="{E87B0019-071E-4C19-9139-35D5377D2C85}"/>
              </a:ext>
            </a:extLst>
          </p:cNvPr>
          <p:cNvSpPr>
            <a:spLocks noGrp="1"/>
          </p:cNvSpPr>
          <p:nvPr>
            <p:ph type="sldNum" sz="quarter" idx="12"/>
          </p:nvPr>
        </p:nvSpPr>
        <p:spPr>
          <a:xfrm>
            <a:off x="11391150" y="6433203"/>
            <a:ext cx="693263" cy="367842"/>
          </a:xfrm>
        </p:spPr>
        <p:txBody>
          <a:bodyPr/>
          <a:lstStyle/>
          <a:p>
            <a:fld id="{08AB70BE-1769-45B8-85A6-0C837432C7E6}" type="slidenum">
              <a:rPr lang="en-US" smtClean="0"/>
              <a:pPr/>
              <a:t>3</a:t>
            </a:fld>
            <a:endParaRPr lang="en-US" dirty="0"/>
          </a:p>
        </p:txBody>
      </p:sp>
    </p:spTree>
    <p:extLst>
      <p:ext uri="{BB962C8B-B14F-4D97-AF65-F5344CB8AC3E}">
        <p14:creationId xmlns:p14="http://schemas.microsoft.com/office/powerpoint/2010/main" val="1620920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01ED9-04DB-4CDE-9061-CBB220C8211E}"/>
              </a:ext>
            </a:extLst>
          </p:cNvPr>
          <p:cNvSpPr>
            <a:spLocks noGrp="1"/>
          </p:cNvSpPr>
          <p:nvPr>
            <p:ph type="ctrTitle"/>
          </p:nvPr>
        </p:nvSpPr>
        <p:spPr>
          <a:xfrm>
            <a:off x="914400" y="685798"/>
            <a:ext cx="4770783" cy="3217461"/>
          </a:xfrm>
        </p:spPr>
        <p:txBody>
          <a:bodyPr/>
          <a:lstStyle/>
          <a:p>
            <a:r>
              <a:rPr lang="en-US" dirty="0"/>
              <a:t>The Solar Cycle</a:t>
            </a:r>
            <a:br>
              <a:rPr lang="en-US" dirty="0"/>
            </a:br>
            <a:endParaRPr lang="en-US" dirty="0"/>
          </a:p>
        </p:txBody>
      </p:sp>
      <p:pic>
        <p:nvPicPr>
          <p:cNvPr id="6" name="Picture Placeholder 5" descr="Moon in the evening sky">
            <a:extLst>
              <a:ext uri="{FF2B5EF4-FFF2-40B4-BE49-F238E27FC236}">
                <a16:creationId xmlns:a16="http://schemas.microsoft.com/office/drawing/2014/main" id="{F5199BAF-8671-4A5C-B912-4B2556FF9B38}"/>
              </a:ext>
            </a:extLst>
          </p:cNvPr>
          <p:cNvPicPr>
            <a:picLocks noGrp="1" noChangeAspect="1"/>
          </p:cNvPicPr>
          <p:nvPr>
            <p:ph type="pic" sz="quarter" idx="13"/>
          </p:nvPr>
        </p:nvPicPr>
        <p:blipFill rotWithShape="1">
          <a:blip r:embed="rId2" cstate="screen">
            <a:extLst>
              <a:ext uri="{28A0092B-C50C-407E-A947-70E740481C1C}">
                <a14:useLocalDpi xmlns:a14="http://schemas.microsoft.com/office/drawing/2010/main" val="0"/>
              </a:ext>
            </a:extLst>
          </a:blip>
          <a:srcRect/>
          <a:stretch/>
        </p:blipFill>
        <p:spPr>
          <a:xfrm>
            <a:off x="6057901" y="1"/>
            <a:ext cx="6134099" cy="6857999"/>
          </a:xfrm>
        </p:spPr>
      </p:pic>
      <p:sp>
        <p:nvSpPr>
          <p:cNvPr id="3" name="Subtitle 2">
            <a:extLst>
              <a:ext uri="{FF2B5EF4-FFF2-40B4-BE49-F238E27FC236}">
                <a16:creationId xmlns:a16="http://schemas.microsoft.com/office/drawing/2014/main" id="{855FC34B-AEBB-4162-8BC0-9234A2B83958}"/>
              </a:ext>
            </a:extLst>
          </p:cNvPr>
          <p:cNvSpPr>
            <a:spLocks noGrp="1"/>
          </p:cNvSpPr>
          <p:nvPr>
            <p:ph type="subTitle" idx="1"/>
          </p:nvPr>
        </p:nvSpPr>
        <p:spPr>
          <a:xfrm>
            <a:off x="166255" y="3296362"/>
            <a:ext cx="11576868" cy="1724525"/>
          </a:xfrm>
        </p:spPr>
        <p:txBody>
          <a:bodyPr/>
          <a:lstStyle/>
          <a:p>
            <a:r>
              <a:rPr lang="en-US" dirty="0"/>
              <a:t>The solar cycle is a nearly 11-year periodic cycle. It is based on the formation of sunspots.</a:t>
            </a:r>
          </a:p>
        </p:txBody>
      </p:sp>
    </p:spTree>
    <p:extLst>
      <p:ext uri="{BB962C8B-B14F-4D97-AF65-F5344CB8AC3E}">
        <p14:creationId xmlns:p14="http://schemas.microsoft.com/office/powerpoint/2010/main" val="32660767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59A0FD-000E-4BE6-AF65-BB86C656DB23}"/>
              </a:ext>
            </a:extLst>
          </p:cNvPr>
          <p:cNvSpPr>
            <a:spLocks noGrp="1"/>
          </p:cNvSpPr>
          <p:nvPr>
            <p:ph type="title"/>
          </p:nvPr>
        </p:nvSpPr>
        <p:spPr>
          <a:xfrm>
            <a:off x="905256" y="448056"/>
            <a:ext cx="9914859" cy="1329004"/>
          </a:xfrm>
        </p:spPr>
        <p:txBody>
          <a:bodyPr/>
          <a:lstStyle/>
          <a:p>
            <a:r>
              <a:rPr lang="en-US" dirty="0"/>
              <a:t>Solar Cycle 24 and 25</a:t>
            </a:r>
          </a:p>
        </p:txBody>
      </p:sp>
      <p:sp>
        <p:nvSpPr>
          <p:cNvPr id="8" name="Footer Placeholder 7">
            <a:extLst>
              <a:ext uri="{FF2B5EF4-FFF2-40B4-BE49-F238E27FC236}">
                <a16:creationId xmlns:a16="http://schemas.microsoft.com/office/drawing/2014/main" id="{7C5D7998-ED26-4436-85BB-287CF3B07AB1}"/>
              </a:ext>
            </a:extLst>
          </p:cNvPr>
          <p:cNvSpPr>
            <a:spLocks noGrp="1"/>
          </p:cNvSpPr>
          <p:nvPr>
            <p:ph type="ftr" sz="quarter" idx="11"/>
          </p:nvPr>
        </p:nvSpPr>
        <p:spPr>
          <a:xfrm>
            <a:off x="914400" y="6437376"/>
            <a:ext cx="3775914" cy="365125"/>
          </a:xfrm>
        </p:spPr>
        <p:txBody>
          <a:bodyPr/>
          <a:lstStyle/>
          <a:p>
            <a:r>
              <a:rPr lang="en-US" dirty="0"/>
              <a:t>Image courtesy of NOAA</a:t>
            </a:r>
          </a:p>
        </p:txBody>
      </p:sp>
      <p:sp>
        <p:nvSpPr>
          <p:cNvPr id="7" name="Date Placeholder 6">
            <a:extLst>
              <a:ext uri="{FF2B5EF4-FFF2-40B4-BE49-F238E27FC236}">
                <a16:creationId xmlns:a16="http://schemas.microsoft.com/office/drawing/2014/main" id="{8BE129AC-705E-40E6-B0FC-ECDDA2A41B2A}"/>
              </a:ext>
            </a:extLst>
          </p:cNvPr>
          <p:cNvSpPr>
            <a:spLocks noGrp="1"/>
          </p:cNvSpPr>
          <p:nvPr>
            <p:ph type="dt" sz="half" idx="10"/>
          </p:nvPr>
        </p:nvSpPr>
        <p:spPr>
          <a:xfrm>
            <a:off x="9323285" y="6434524"/>
            <a:ext cx="2067867" cy="365125"/>
          </a:xfrm>
        </p:spPr>
        <p:txBody>
          <a:bodyPr/>
          <a:lstStyle/>
          <a:p>
            <a:endParaRPr lang="en-US" dirty="0"/>
          </a:p>
        </p:txBody>
      </p:sp>
      <p:sp>
        <p:nvSpPr>
          <p:cNvPr id="9" name="Slide Number Placeholder 8">
            <a:extLst>
              <a:ext uri="{FF2B5EF4-FFF2-40B4-BE49-F238E27FC236}">
                <a16:creationId xmlns:a16="http://schemas.microsoft.com/office/drawing/2014/main" id="{948698A3-3CB3-4698-8F42-F3D81D37FF44}"/>
              </a:ext>
            </a:extLst>
          </p:cNvPr>
          <p:cNvSpPr>
            <a:spLocks noGrp="1"/>
          </p:cNvSpPr>
          <p:nvPr>
            <p:ph type="sldNum" sz="quarter" idx="12"/>
          </p:nvPr>
        </p:nvSpPr>
        <p:spPr>
          <a:xfrm>
            <a:off x="11391152" y="6434524"/>
            <a:ext cx="693261" cy="365125"/>
          </a:xfrm>
        </p:spPr>
        <p:txBody>
          <a:bodyPr/>
          <a:lstStyle/>
          <a:p>
            <a:fld id="{08AB70BE-1769-45B8-85A6-0C837432C7E6}" type="slidenum">
              <a:rPr lang="en-US" smtClean="0"/>
              <a:pPr/>
              <a:t>5</a:t>
            </a:fld>
            <a:endParaRPr lang="en-US" dirty="0"/>
          </a:p>
        </p:txBody>
      </p:sp>
      <p:pic>
        <p:nvPicPr>
          <p:cNvPr id="13" name="Content Placeholder 12">
            <a:extLst>
              <a:ext uri="{FF2B5EF4-FFF2-40B4-BE49-F238E27FC236}">
                <a16:creationId xmlns:a16="http://schemas.microsoft.com/office/drawing/2014/main" id="{47308D94-140B-D471-B1B6-57B2556CF713}"/>
              </a:ext>
            </a:extLst>
          </p:cNvPr>
          <p:cNvPicPr>
            <a:picLocks noGrp="1" noChangeAspect="1"/>
          </p:cNvPicPr>
          <p:nvPr>
            <p:ph idx="1"/>
          </p:nvPr>
        </p:nvPicPr>
        <p:blipFill>
          <a:blip r:embed="rId2"/>
          <a:stretch>
            <a:fillRect/>
          </a:stretch>
        </p:blipFill>
        <p:spPr>
          <a:xfrm>
            <a:off x="1870952" y="1919288"/>
            <a:ext cx="8002421" cy="4124325"/>
          </a:xfrm>
        </p:spPr>
      </p:pic>
    </p:spTree>
    <p:extLst>
      <p:ext uri="{BB962C8B-B14F-4D97-AF65-F5344CB8AC3E}">
        <p14:creationId xmlns:p14="http://schemas.microsoft.com/office/powerpoint/2010/main" val="7873005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5EB972-6BD6-47D1-9E78-CE35D79FC904}"/>
              </a:ext>
            </a:extLst>
          </p:cNvPr>
          <p:cNvSpPr>
            <a:spLocks noGrp="1"/>
          </p:cNvSpPr>
          <p:nvPr>
            <p:ph type="title"/>
          </p:nvPr>
        </p:nvSpPr>
        <p:spPr>
          <a:xfrm>
            <a:off x="905256" y="448056"/>
            <a:ext cx="9914859" cy="674162"/>
          </a:xfrm>
        </p:spPr>
        <p:txBody>
          <a:bodyPr>
            <a:normAutofit fontScale="90000"/>
          </a:bodyPr>
          <a:lstStyle/>
          <a:p>
            <a:r>
              <a:rPr lang="en-US" dirty="0"/>
              <a:t>Solar Weather and the stuff that causes it</a:t>
            </a:r>
          </a:p>
        </p:txBody>
      </p:sp>
      <p:sp>
        <p:nvSpPr>
          <p:cNvPr id="6" name="Footer Placeholder 5">
            <a:extLst>
              <a:ext uri="{FF2B5EF4-FFF2-40B4-BE49-F238E27FC236}">
                <a16:creationId xmlns:a16="http://schemas.microsoft.com/office/drawing/2014/main" id="{578E7BB1-2A06-445D-8F53-8CF8F5466E16}"/>
              </a:ext>
            </a:extLst>
          </p:cNvPr>
          <p:cNvSpPr>
            <a:spLocks noGrp="1"/>
          </p:cNvSpPr>
          <p:nvPr>
            <p:ph type="ftr" sz="quarter" idx="11"/>
          </p:nvPr>
        </p:nvSpPr>
        <p:spPr>
          <a:xfrm>
            <a:off x="914400" y="6437376"/>
            <a:ext cx="3775914" cy="365125"/>
          </a:xfrm>
        </p:spPr>
        <p:txBody>
          <a:bodyPr/>
          <a:lstStyle/>
          <a:p>
            <a:r>
              <a:rPr lang="en-US" dirty="0"/>
              <a:t>Information courtesy of Wikipedia</a:t>
            </a:r>
          </a:p>
        </p:txBody>
      </p:sp>
      <p:sp>
        <p:nvSpPr>
          <p:cNvPr id="5" name="Date Placeholder 4">
            <a:extLst>
              <a:ext uri="{FF2B5EF4-FFF2-40B4-BE49-F238E27FC236}">
                <a16:creationId xmlns:a16="http://schemas.microsoft.com/office/drawing/2014/main" id="{5C378AB1-B107-4B6E-AFB4-6820509E85B8}"/>
              </a:ext>
            </a:extLst>
          </p:cNvPr>
          <p:cNvSpPr>
            <a:spLocks noGrp="1"/>
          </p:cNvSpPr>
          <p:nvPr>
            <p:ph type="dt" sz="half" idx="10"/>
          </p:nvPr>
        </p:nvSpPr>
        <p:spPr>
          <a:xfrm>
            <a:off x="9323285" y="6434524"/>
            <a:ext cx="2067867" cy="365125"/>
          </a:xfrm>
        </p:spPr>
        <p:txBody>
          <a:bodyPr/>
          <a:lstStyle/>
          <a:p>
            <a:endParaRPr lang="en-US" dirty="0"/>
          </a:p>
        </p:txBody>
      </p:sp>
      <p:sp>
        <p:nvSpPr>
          <p:cNvPr id="7" name="Slide Number Placeholder 6">
            <a:extLst>
              <a:ext uri="{FF2B5EF4-FFF2-40B4-BE49-F238E27FC236}">
                <a16:creationId xmlns:a16="http://schemas.microsoft.com/office/drawing/2014/main" id="{D6457D41-65CB-4795-A8FB-A35DF5075A78}"/>
              </a:ext>
            </a:extLst>
          </p:cNvPr>
          <p:cNvSpPr>
            <a:spLocks noGrp="1"/>
          </p:cNvSpPr>
          <p:nvPr>
            <p:ph type="sldNum" sz="quarter" idx="12"/>
          </p:nvPr>
        </p:nvSpPr>
        <p:spPr>
          <a:xfrm>
            <a:off x="11391152" y="6434524"/>
            <a:ext cx="693261" cy="365125"/>
          </a:xfrm>
        </p:spPr>
        <p:txBody>
          <a:bodyPr/>
          <a:lstStyle/>
          <a:p>
            <a:fld id="{08AB70BE-1769-45B8-85A6-0C837432C7E6}" type="slidenum">
              <a:rPr lang="en-US" smtClean="0"/>
              <a:pPr/>
              <a:t>6</a:t>
            </a:fld>
            <a:endParaRPr lang="en-US" dirty="0"/>
          </a:p>
        </p:txBody>
      </p:sp>
      <p:sp>
        <p:nvSpPr>
          <p:cNvPr id="8" name="Content Placeholder 7">
            <a:extLst>
              <a:ext uri="{FF2B5EF4-FFF2-40B4-BE49-F238E27FC236}">
                <a16:creationId xmlns:a16="http://schemas.microsoft.com/office/drawing/2014/main" id="{1B95AFF5-80B7-5A9D-7F93-498CC4E05E3C}"/>
              </a:ext>
            </a:extLst>
          </p:cNvPr>
          <p:cNvSpPr>
            <a:spLocks noGrp="1"/>
          </p:cNvSpPr>
          <p:nvPr>
            <p:ph idx="1"/>
          </p:nvPr>
        </p:nvSpPr>
        <p:spPr>
          <a:xfrm>
            <a:off x="731520" y="1263535"/>
            <a:ext cx="10097740" cy="4779456"/>
          </a:xfrm>
        </p:spPr>
        <p:txBody>
          <a:bodyPr/>
          <a:lstStyle/>
          <a:p>
            <a:r>
              <a:rPr lang="en-US" dirty="0"/>
              <a:t>Solar Flares – Solar Flares are explosions from the surface that emit intense electromagnetic radiation. Classes of Flares are A, B, C, M, and X.</a:t>
            </a:r>
          </a:p>
          <a:p>
            <a:r>
              <a:rPr lang="en-US" dirty="0"/>
              <a:t>Coronal Mass Ejections – or CME for short – are associated with flares and are huge releases of plasma from the sun into the solar winds. These types of events can and will damage electrical systems and devices on the Earth.</a:t>
            </a:r>
          </a:p>
          <a:p>
            <a:r>
              <a:rPr lang="en-US" dirty="0"/>
              <a:t>Coronal Holes – These are areas of cooler plasma on the surface that allow the solar winds to escape easier from the sun. Holes move closer to the Sun’s poles as sunspot activity increases.</a:t>
            </a:r>
          </a:p>
          <a:p>
            <a:r>
              <a:rPr lang="en-US" dirty="0"/>
              <a:t>Auroras – aka Northern Lights  - are the results of the solar winds interacting with the Earth’s magnetic fields at the poles.</a:t>
            </a:r>
          </a:p>
        </p:txBody>
      </p:sp>
    </p:spTree>
    <p:extLst>
      <p:ext uri="{BB962C8B-B14F-4D97-AF65-F5344CB8AC3E}">
        <p14:creationId xmlns:p14="http://schemas.microsoft.com/office/powerpoint/2010/main" val="12794751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14">
            <a:extLst>
              <a:ext uri="{FF2B5EF4-FFF2-40B4-BE49-F238E27FC236}">
                <a16:creationId xmlns:a16="http://schemas.microsoft.com/office/drawing/2014/main" id="{EDCF2EF8-141F-4B02-8F8E-6A1F3FE31BC6}"/>
              </a:ext>
            </a:extLst>
          </p:cNvPr>
          <p:cNvSpPr>
            <a:spLocks noGrp="1"/>
          </p:cNvSpPr>
          <p:nvPr>
            <p:ph type="ftr" sz="quarter" idx="11"/>
          </p:nvPr>
        </p:nvSpPr>
        <p:spPr>
          <a:xfrm>
            <a:off x="1252728" y="6434560"/>
            <a:ext cx="3428012" cy="365125"/>
          </a:xfrm>
        </p:spPr>
        <p:txBody>
          <a:bodyPr/>
          <a:lstStyle/>
          <a:p>
            <a:endParaRPr lang="en-US" dirty="0"/>
          </a:p>
        </p:txBody>
      </p:sp>
      <p:sp>
        <p:nvSpPr>
          <p:cNvPr id="9" name="Title 8">
            <a:extLst>
              <a:ext uri="{FF2B5EF4-FFF2-40B4-BE49-F238E27FC236}">
                <a16:creationId xmlns:a16="http://schemas.microsoft.com/office/drawing/2014/main" id="{6074EFDE-BA5F-45C9-82A2-B73BB548FADE}"/>
              </a:ext>
            </a:extLst>
          </p:cNvPr>
          <p:cNvSpPr>
            <a:spLocks noGrp="1"/>
          </p:cNvSpPr>
          <p:nvPr>
            <p:ph type="ctrTitle"/>
          </p:nvPr>
        </p:nvSpPr>
        <p:spPr>
          <a:xfrm>
            <a:off x="1249327" y="919717"/>
            <a:ext cx="5761074" cy="3423684"/>
          </a:xfrm>
        </p:spPr>
        <p:txBody>
          <a:bodyPr anchor="b" anchorCtr="0"/>
          <a:lstStyle/>
          <a:p>
            <a:r>
              <a:rPr lang="en-US" dirty="0"/>
              <a:t>The </a:t>
            </a:r>
            <a:r>
              <a:rPr lang="en-US" dirty="0" err="1"/>
              <a:t>ionoshere</a:t>
            </a:r>
            <a:r>
              <a:rPr lang="en-US" dirty="0"/>
              <a:t> and how solar activity affects propagation on the HF, LF and ELF bands.</a:t>
            </a:r>
          </a:p>
        </p:txBody>
      </p:sp>
      <p:sp>
        <p:nvSpPr>
          <p:cNvPr id="10" name="Subtitle 9">
            <a:extLst>
              <a:ext uri="{FF2B5EF4-FFF2-40B4-BE49-F238E27FC236}">
                <a16:creationId xmlns:a16="http://schemas.microsoft.com/office/drawing/2014/main" id="{FD6DBFEE-49C8-4A03-9DB6-00EECA975BDD}"/>
              </a:ext>
            </a:extLst>
          </p:cNvPr>
          <p:cNvSpPr>
            <a:spLocks noGrp="1"/>
          </p:cNvSpPr>
          <p:nvPr>
            <p:ph type="subTitle" idx="1"/>
          </p:nvPr>
        </p:nvSpPr>
        <p:spPr>
          <a:xfrm>
            <a:off x="1249327" y="4804756"/>
            <a:ext cx="4846674" cy="1075050"/>
          </a:xfrm>
        </p:spPr>
        <p:txBody>
          <a:bodyPr/>
          <a:lstStyle/>
          <a:p>
            <a:r>
              <a:rPr lang="en-US" dirty="0"/>
              <a:t>This is the info Hams need to know about solar weather and operating.</a:t>
            </a:r>
          </a:p>
        </p:txBody>
      </p:sp>
      <p:pic>
        <p:nvPicPr>
          <p:cNvPr id="13" name="Picture Placeholder 12" descr="The Northern Lights ">
            <a:extLst>
              <a:ext uri="{FF2B5EF4-FFF2-40B4-BE49-F238E27FC236}">
                <a16:creationId xmlns:a16="http://schemas.microsoft.com/office/drawing/2014/main" id="{36B7155F-34CC-4B9E-A9FB-FA34CA0B36E0}"/>
              </a:ext>
            </a:extLst>
          </p:cNvPr>
          <p:cNvPicPr>
            <a:picLocks noGrp="1" noChangeAspect="1"/>
          </p:cNvPicPr>
          <p:nvPr>
            <p:ph type="pic" sz="quarter" idx="13"/>
          </p:nvPr>
        </p:nvPicPr>
        <p:blipFill rotWithShape="1">
          <a:blip r:embed="rId2" cstate="screen">
            <a:extLst>
              <a:ext uri="{28A0092B-C50C-407E-A947-70E740481C1C}">
                <a14:useLocalDpi xmlns:a14="http://schemas.microsoft.com/office/drawing/2010/main" val="0"/>
              </a:ext>
            </a:extLst>
          </a:blip>
          <a:srcRect/>
          <a:stretch/>
        </p:blipFill>
        <p:spPr>
          <a:xfrm>
            <a:off x="7924800" y="1"/>
            <a:ext cx="4267200" cy="6858000"/>
          </a:xfrm>
        </p:spPr>
      </p:pic>
      <p:sp>
        <p:nvSpPr>
          <p:cNvPr id="14" name="Date Placeholder 13">
            <a:extLst>
              <a:ext uri="{FF2B5EF4-FFF2-40B4-BE49-F238E27FC236}">
                <a16:creationId xmlns:a16="http://schemas.microsoft.com/office/drawing/2014/main" id="{FA7015F5-9F09-48BB-B4BE-E11F885F1F25}"/>
              </a:ext>
            </a:extLst>
          </p:cNvPr>
          <p:cNvSpPr>
            <a:spLocks noGrp="1"/>
          </p:cNvSpPr>
          <p:nvPr>
            <p:ph type="dt" sz="half" idx="10"/>
          </p:nvPr>
        </p:nvSpPr>
        <p:spPr>
          <a:xfrm>
            <a:off x="9017000" y="6433202"/>
            <a:ext cx="2374150" cy="367841"/>
          </a:xfrm>
        </p:spPr>
        <p:txBody>
          <a:bodyPr/>
          <a:lstStyle/>
          <a:p>
            <a:r>
              <a:rPr lang="en-US" dirty="0"/>
              <a:t>8/6/2022</a:t>
            </a:r>
          </a:p>
        </p:txBody>
      </p:sp>
      <p:sp>
        <p:nvSpPr>
          <p:cNvPr id="16" name="Slide Number Placeholder 15">
            <a:extLst>
              <a:ext uri="{FF2B5EF4-FFF2-40B4-BE49-F238E27FC236}">
                <a16:creationId xmlns:a16="http://schemas.microsoft.com/office/drawing/2014/main" id="{3EBD2A47-3DF2-4802-95E2-3AF0635E9FB5}"/>
              </a:ext>
            </a:extLst>
          </p:cNvPr>
          <p:cNvSpPr>
            <a:spLocks noGrp="1"/>
          </p:cNvSpPr>
          <p:nvPr>
            <p:ph type="sldNum" sz="quarter" idx="12"/>
          </p:nvPr>
        </p:nvSpPr>
        <p:spPr>
          <a:xfrm>
            <a:off x="11391150" y="6433203"/>
            <a:ext cx="693263" cy="367842"/>
          </a:xfrm>
        </p:spPr>
        <p:txBody>
          <a:bodyPr/>
          <a:lstStyle/>
          <a:p>
            <a:fld id="{08AB70BE-1769-45B8-85A6-0C837432C7E6}" type="slidenum">
              <a:rPr lang="en-US" smtClean="0"/>
              <a:pPr/>
              <a:t>7</a:t>
            </a:fld>
            <a:endParaRPr lang="en-US" dirty="0"/>
          </a:p>
        </p:txBody>
      </p:sp>
    </p:spTree>
    <p:extLst>
      <p:ext uri="{BB962C8B-B14F-4D97-AF65-F5344CB8AC3E}">
        <p14:creationId xmlns:p14="http://schemas.microsoft.com/office/powerpoint/2010/main" val="40471620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2048C-4193-46A7-B629-11E6AF3B6012}"/>
              </a:ext>
            </a:extLst>
          </p:cNvPr>
          <p:cNvSpPr>
            <a:spLocks noGrp="1"/>
          </p:cNvSpPr>
          <p:nvPr>
            <p:ph type="title"/>
          </p:nvPr>
        </p:nvSpPr>
        <p:spPr>
          <a:xfrm>
            <a:off x="839788" y="448056"/>
            <a:ext cx="10515600" cy="1325563"/>
          </a:xfrm>
        </p:spPr>
        <p:txBody>
          <a:bodyPr/>
          <a:lstStyle/>
          <a:p>
            <a:r>
              <a:rPr lang="en-US" dirty="0"/>
              <a:t>Basic Layering for Amateurs</a:t>
            </a:r>
          </a:p>
        </p:txBody>
      </p:sp>
      <p:sp>
        <p:nvSpPr>
          <p:cNvPr id="3" name="Text Placeholder 2">
            <a:extLst>
              <a:ext uri="{FF2B5EF4-FFF2-40B4-BE49-F238E27FC236}">
                <a16:creationId xmlns:a16="http://schemas.microsoft.com/office/drawing/2014/main" id="{49B60637-E38C-4FB9-BB90-79E096B13EB2}"/>
              </a:ext>
            </a:extLst>
          </p:cNvPr>
          <p:cNvSpPr>
            <a:spLocks noGrp="1"/>
          </p:cNvSpPr>
          <p:nvPr>
            <p:ph type="body" idx="1"/>
          </p:nvPr>
        </p:nvSpPr>
        <p:spPr>
          <a:xfrm>
            <a:off x="839788" y="1681163"/>
            <a:ext cx="5157787" cy="823912"/>
          </a:xfrm>
        </p:spPr>
        <p:txBody>
          <a:bodyPr/>
          <a:lstStyle/>
          <a:p>
            <a:r>
              <a:rPr lang="en-US" dirty="0"/>
              <a:t>Ionospheric Layering</a:t>
            </a:r>
          </a:p>
        </p:txBody>
      </p:sp>
      <p:sp>
        <p:nvSpPr>
          <p:cNvPr id="5" name="Text Placeholder 4">
            <a:extLst>
              <a:ext uri="{FF2B5EF4-FFF2-40B4-BE49-F238E27FC236}">
                <a16:creationId xmlns:a16="http://schemas.microsoft.com/office/drawing/2014/main" id="{7E498FA1-73DF-4649-8670-2024EF5E07E4}"/>
              </a:ext>
            </a:extLst>
          </p:cNvPr>
          <p:cNvSpPr>
            <a:spLocks noGrp="1"/>
          </p:cNvSpPr>
          <p:nvPr>
            <p:ph type="body" sz="quarter" idx="3"/>
          </p:nvPr>
        </p:nvSpPr>
        <p:spPr>
          <a:xfrm>
            <a:off x="6172200" y="1681163"/>
            <a:ext cx="5183188" cy="823912"/>
          </a:xfrm>
        </p:spPr>
        <p:txBody>
          <a:bodyPr/>
          <a:lstStyle/>
          <a:p>
            <a:r>
              <a:rPr lang="en-US" dirty="0"/>
              <a:t>Day and Night Layering</a:t>
            </a:r>
          </a:p>
        </p:txBody>
      </p:sp>
      <p:sp>
        <p:nvSpPr>
          <p:cNvPr id="8" name="Footer Placeholder 7">
            <a:extLst>
              <a:ext uri="{FF2B5EF4-FFF2-40B4-BE49-F238E27FC236}">
                <a16:creationId xmlns:a16="http://schemas.microsoft.com/office/drawing/2014/main" id="{380FDB67-600F-4B86-83A1-2AB553668BA9}"/>
              </a:ext>
            </a:extLst>
          </p:cNvPr>
          <p:cNvSpPr>
            <a:spLocks noGrp="1"/>
          </p:cNvSpPr>
          <p:nvPr>
            <p:ph type="ftr" sz="quarter" idx="11"/>
          </p:nvPr>
        </p:nvSpPr>
        <p:spPr>
          <a:xfrm>
            <a:off x="914400" y="6434560"/>
            <a:ext cx="3428012" cy="365125"/>
          </a:xfrm>
        </p:spPr>
        <p:txBody>
          <a:bodyPr/>
          <a:lstStyle/>
          <a:p>
            <a:r>
              <a:rPr lang="en-US" dirty="0"/>
              <a:t>Images courtesy of Google et al.</a:t>
            </a:r>
          </a:p>
        </p:txBody>
      </p:sp>
      <p:sp>
        <p:nvSpPr>
          <p:cNvPr id="7" name="Date Placeholder 6">
            <a:extLst>
              <a:ext uri="{FF2B5EF4-FFF2-40B4-BE49-F238E27FC236}">
                <a16:creationId xmlns:a16="http://schemas.microsoft.com/office/drawing/2014/main" id="{41490115-1BAA-41CB-8138-76ADEBC9E741}"/>
              </a:ext>
            </a:extLst>
          </p:cNvPr>
          <p:cNvSpPr>
            <a:spLocks noGrp="1"/>
          </p:cNvSpPr>
          <p:nvPr>
            <p:ph type="dt" sz="half" idx="10"/>
          </p:nvPr>
        </p:nvSpPr>
        <p:spPr>
          <a:xfrm>
            <a:off x="9017000" y="6433202"/>
            <a:ext cx="2374150" cy="367841"/>
          </a:xfrm>
        </p:spPr>
        <p:txBody>
          <a:bodyPr/>
          <a:lstStyle/>
          <a:p>
            <a:r>
              <a:rPr lang="en-US" dirty="0"/>
              <a:t>8/6/2022</a:t>
            </a:r>
          </a:p>
        </p:txBody>
      </p:sp>
      <p:sp>
        <p:nvSpPr>
          <p:cNvPr id="9" name="Slide Number Placeholder 8">
            <a:extLst>
              <a:ext uri="{FF2B5EF4-FFF2-40B4-BE49-F238E27FC236}">
                <a16:creationId xmlns:a16="http://schemas.microsoft.com/office/drawing/2014/main" id="{0C9BB6B4-244E-4F86-BF5C-9354C21B6043}"/>
              </a:ext>
            </a:extLst>
          </p:cNvPr>
          <p:cNvSpPr>
            <a:spLocks noGrp="1"/>
          </p:cNvSpPr>
          <p:nvPr>
            <p:ph type="sldNum" sz="quarter" idx="12"/>
          </p:nvPr>
        </p:nvSpPr>
        <p:spPr>
          <a:xfrm>
            <a:off x="11391150" y="6433203"/>
            <a:ext cx="693263" cy="367842"/>
          </a:xfrm>
        </p:spPr>
        <p:txBody>
          <a:bodyPr/>
          <a:lstStyle/>
          <a:p>
            <a:fld id="{08AB70BE-1769-45B8-85A6-0C837432C7E6}" type="slidenum">
              <a:rPr lang="en-US" smtClean="0"/>
              <a:pPr/>
              <a:t>8</a:t>
            </a:fld>
            <a:endParaRPr lang="en-US" dirty="0"/>
          </a:p>
        </p:txBody>
      </p:sp>
      <p:pic>
        <p:nvPicPr>
          <p:cNvPr id="2050" name="Picture 2" descr="Ionosphere Layers - Free Knowledge Base- The DUCK Project: information for everyone">
            <a:extLst>
              <a:ext uri="{FF2B5EF4-FFF2-40B4-BE49-F238E27FC236}">
                <a16:creationId xmlns:a16="http://schemas.microsoft.com/office/drawing/2014/main" id="{11D6234D-D4C9-93D3-0CD8-65D9C8964A43}"/>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899205" y="2635250"/>
            <a:ext cx="5038953" cy="355441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ow does the ionosphere reflect radio waves? - Quora">
            <a:extLst>
              <a:ext uri="{FF2B5EF4-FFF2-40B4-BE49-F238E27FC236}">
                <a16:creationId xmlns:a16="http://schemas.microsoft.com/office/drawing/2014/main" id="{459E682A-D6D4-5F53-7A2A-160E6E8BC763}"/>
              </a:ext>
            </a:extLst>
          </p:cNvPr>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bwMode="auto">
          <a:xfrm>
            <a:off x="6172200" y="2663542"/>
            <a:ext cx="5690061" cy="35544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77893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4C1DE9-CAB6-4FC9-96EE-EE9AE9D5BBD7}"/>
              </a:ext>
            </a:extLst>
          </p:cNvPr>
          <p:cNvSpPr>
            <a:spLocks noGrp="1"/>
          </p:cNvSpPr>
          <p:nvPr>
            <p:ph type="title"/>
          </p:nvPr>
        </p:nvSpPr>
        <p:spPr>
          <a:xfrm>
            <a:off x="838200" y="448056"/>
            <a:ext cx="10515600" cy="1325563"/>
          </a:xfrm>
        </p:spPr>
        <p:txBody>
          <a:bodyPr/>
          <a:lstStyle/>
          <a:p>
            <a:r>
              <a:rPr lang="en-US" dirty="0"/>
              <a:t>Indices and what we are looking at.</a:t>
            </a:r>
          </a:p>
        </p:txBody>
      </p:sp>
      <p:sp>
        <p:nvSpPr>
          <p:cNvPr id="3" name="Text Placeholder 2">
            <a:extLst>
              <a:ext uri="{FF2B5EF4-FFF2-40B4-BE49-F238E27FC236}">
                <a16:creationId xmlns:a16="http://schemas.microsoft.com/office/drawing/2014/main" id="{8E3D0E32-897D-44CC-82D6-988E930958DA}"/>
              </a:ext>
            </a:extLst>
          </p:cNvPr>
          <p:cNvSpPr>
            <a:spLocks noGrp="1"/>
          </p:cNvSpPr>
          <p:nvPr>
            <p:ph type="body" idx="1"/>
          </p:nvPr>
        </p:nvSpPr>
        <p:spPr>
          <a:xfrm>
            <a:off x="839788" y="1681163"/>
            <a:ext cx="3200400" cy="446895"/>
          </a:xfrm>
        </p:spPr>
        <p:txBody>
          <a:bodyPr>
            <a:normAutofit fontScale="85000" lnSpcReduction="10000"/>
          </a:bodyPr>
          <a:lstStyle/>
          <a:p>
            <a:r>
              <a:rPr lang="en-US" dirty="0"/>
              <a:t>Solar Flux Index SFI</a:t>
            </a:r>
          </a:p>
        </p:txBody>
      </p:sp>
      <p:sp>
        <p:nvSpPr>
          <p:cNvPr id="4" name="Content Placeholder 3">
            <a:extLst>
              <a:ext uri="{FF2B5EF4-FFF2-40B4-BE49-F238E27FC236}">
                <a16:creationId xmlns:a16="http://schemas.microsoft.com/office/drawing/2014/main" id="{4ED1911C-D5D5-4207-8D00-1291333B9E4C}"/>
              </a:ext>
            </a:extLst>
          </p:cNvPr>
          <p:cNvSpPr>
            <a:spLocks noGrp="1"/>
          </p:cNvSpPr>
          <p:nvPr>
            <p:ph sz="half" idx="2"/>
          </p:nvPr>
        </p:nvSpPr>
        <p:spPr>
          <a:xfrm>
            <a:off x="839788" y="2635624"/>
            <a:ext cx="3200400" cy="1719453"/>
          </a:xfrm>
        </p:spPr>
        <p:txBody>
          <a:bodyPr>
            <a:noAutofit/>
          </a:bodyPr>
          <a:lstStyle/>
          <a:p>
            <a:pPr lvl="0"/>
            <a:r>
              <a:rPr lang="en-US" dirty="0"/>
              <a:t>A measurement of power per unit area in the form of electromagnetic radiation. </a:t>
            </a:r>
          </a:p>
          <a:p>
            <a:pPr lvl="0"/>
            <a:r>
              <a:rPr lang="en-US" dirty="0"/>
              <a:t>Higher numbers usually mean better propagation and more reflection</a:t>
            </a:r>
          </a:p>
          <a:p>
            <a:pPr lvl="0"/>
            <a:endParaRPr lang="en-US" dirty="0"/>
          </a:p>
        </p:txBody>
      </p:sp>
      <p:sp>
        <p:nvSpPr>
          <p:cNvPr id="5" name="Text Placeholder 4">
            <a:extLst>
              <a:ext uri="{FF2B5EF4-FFF2-40B4-BE49-F238E27FC236}">
                <a16:creationId xmlns:a16="http://schemas.microsoft.com/office/drawing/2014/main" id="{5210E318-A122-4A89-804D-CEFF925F07E4}"/>
              </a:ext>
            </a:extLst>
          </p:cNvPr>
          <p:cNvSpPr>
            <a:spLocks noGrp="1"/>
          </p:cNvSpPr>
          <p:nvPr>
            <p:ph type="body" sz="quarter" idx="3"/>
          </p:nvPr>
        </p:nvSpPr>
        <p:spPr>
          <a:xfrm>
            <a:off x="4496597" y="1521230"/>
            <a:ext cx="3200400" cy="706582"/>
          </a:xfrm>
        </p:spPr>
        <p:txBody>
          <a:bodyPr>
            <a:normAutofit fontScale="92500" lnSpcReduction="20000"/>
          </a:bodyPr>
          <a:lstStyle/>
          <a:p>
            <a:r>
              <a:rPr lang="en-US" sz="1400" dirty="0"/>
              <a:t>Maximum &amp; Lowest observed frequency MOF/LOF</a:t>
            </a:r>
          </a:p>
        </p:txBody>
      </p:sp>
      <p:sp>
        <p:nvSpPr>
          <p:cNvPr id="6" name="Content Placeholder 5">
            <a:extLst>
              <a:ext uri="{FF2B5EF4-FFF2-40B4-BE49-F238E27FC236}">
                <a16:creationId xmlns:a16="http://schemas.microsoft.com/office/drawing/2014/main" id="{A6BDD6CF-7F0C-4567-AF1F-614EC29AD233}"/>
              </a:ext>
            </a:extLst>
          </p:cNvPr>
          <p:cNvSpPr>
            <a:spLocks noGrp="1"/>
          </p:cNvSpPr>
          <p:nvPr>
            <p:ph sz="quarter" idx="4"/>
          </p:nvPr>
        </p:nvSpPr>
        <p:spPr>
          <a:xfrm>
            <a:off x="4496597" y="2633472"/>
            <a:ext cx="3200400" cy="1721605"/>
          </a:xfrm>
        </p:spPr>
        <p:txBody>
          <a:bodyPr>
            <a:noAutofit/>
          </a:bodyPr>
          <a:lstStyle/>
          <a:p>
            <a:r>
              <a:rPr lang="en-US" dirty="0"/>
              <a:t>Based on the speed of the solar winds and the IMF.</a:t>
            </a:r>
          </a:p>
          <a:p>
            <a:r>
              <a:rPr lang="en-US" dirty="0"/>
              <a:t>This are the frequencies the ionosphere is allowing propagation to reflect back to the earth.</a:t>
            </a:r>
          </a:p>
        </p:txBody>
      </p:sp>
      <p:sp>
        <p:nvSpPr>
          <p:cNvPr id="7" name="Text Placeholder 6">
            <a:extLst>
              <a:ext uri="{FF2B5EF4-FFF2-40B4-BE49-F238E27FC236}">
                <a16:creationId xmlns:a16="http://schemas.microsoft.com/office/drawing/2014/main" id="{1FC1B756-FC7B-466B-82FA-16A9E38E7C95}"/>
              </a:ext>
            </a:extLst>
          </p:cNvPr>
          <p:cNvSpPr>
            <a:spLocks noGrp="1"/>
          </p:cNvSpPr>
          <p:nvPr>
            <p:ph type="body" sz="quarter" idx="13"/>
          </p:nvPr>
        </p:nvSpPr>
        <p:spPr>
          <a:xfrm>
            <a:off x="8153406" y="1682495"/>
            <a:ext cx="3200400" cy="545317"/>
          </a:xfrm>
        </p:spPr>
        <p:txBody>
          <a:bodyPr>
            <a:normAutofit fontScale="77500" lnSpcReduction="20000"/>
          </a:bodyPr>
          <a:lstStyle/>
          <a:p>
            <a:r>
              <a:rPr lang="en-US" dirty="0"/>
              <a:t>Interplanetary magnetic field IMF</a:t>
            </a:r>
          </a:p>
        </p:txBody>
      </p:sp>
      <p:sp>
        <p:nvSpPr>
          <p:cNvPr id="8" name="Content Placeholder 7">
            <a:extLst>
              <a:ext uri="{FF2B5EF4-FFF2-40B4-BE49-F238E27FC236}">
                <a16:creationId xmlns:a16="http://schemas.microsoft.com/office/drawing/2014/main" id="{07F1BFB7-86DC-4B2A-9BFA-409B21F6171B}"/>
              </a:ext>
            </a:extLst>
          </p:cNvPr>
          <p:cNvSpPr>
            <a:spLocks noGrp="1"/>
          </p:cNvSpPr>
          <p:nvPr>
            <p:ph sz="quarter" idx="14"/>
          </p:nvPr>
        </p:nvSpPr>
        <p:spPr>
          <a:xfrm>
            <a:off x="8153406" y="2419005"/>
            <a:ext cx="3200400" cy="1009996"/>
          </a:xfrm>
        </p:spPr>
        <p:txBody>
          <a:bodyPr>
            <a:noAutofit/>
          </a:bodyPr>
          <a:lstStyle/>
          <a:p>
            <a:r>
              <a:rPr lang="en-US" dirty="0"/>
              <a:t>Plasma from the Sun that is driven by the Solar Winds to fill the solar system.. </a:t>
            </a:r>
          </a:p>
        </p:txBody>
      </p:sp>
      <p:sp>
        <p:nvSpPr>
          <p:cNvPr id="12" name="Footer Placeholder 11">
            <a:extLst>
              <a:ext uri="{FF2B5EF4-FFF2-40B4-BE49-F238E27FC236}">
                <a16:creationId xmlns:a16="http://schemas.microsoft.com/office/drawing/2014/main" id="{7CB809D8-0262-4300-9542-A032940F5C09}"/>
              </a:ext>
            </a:extLst>
          </p:cNvPr>
          <p:cNvSpPr>
            <a:spLocks noGrp="1"/>
          </p:cNvSpPr>
          <p:nvPr>
            <p:ph type="ftr" sz="quarter" idx="11"/>
          </p:nvPr>
        </p:nvSpPr>
        <p:spPr>
          <a:xfrm>
            <a:off x="914400" y="6434560"/>
            <a:ext cx="3428012" cy="365125"/>
          </a:xfrm>
        </p:spPr>
        <p:txBody>
          <a:bodyPr/>
          <a:lstStyle/>
          <a:p>
            <a:r>
              <a:rPr lang="en-US" dirty="0"/>
              <a:t>Data provided by Wikipedia</a:t>
            </a:r>
          </a:p>
        </p:txBody>
      </p:sp>
      <p:sp>
        <p:nvSpPr>
          <p:cNvPr id="11" name="Date Placeholder 10">
            <a:extLst>
              <a:ext uri="{FF2B5EF4-FFF2-40B4-BE49-F238E27FC236}">
                <a16:creationId xmlns:a16="http://schemas.microsoft.com/office/drawing/2014/main" id="{A5C2B59E-52FE-4A9A-A8E9-376D22AACF20}"/>
              </a:ext>
            </a:extLst>
          </p:cNvPr>
          <p:cNvSpPr>
            <a:spLocks noGrp="1"/>
          </p:cNvSpPr>
          <p:nvPr>
            <p:ph type="dt" sz="half" idx="10"/>
          </p:nvPr>
        </p:nvSpPr>
        <p:spPr>
          <a:xfrm>
            <a:off x="9017000" y="6433202"/>
            <a:ext cx="2374150" cy="367841"/>
          </a:xfrm>
        </p:spPr>
        <p:txBody>
          <a:bodyPr/>
          <a:lstStyle/>
          <a:p>
            <a:r>
              <a:rPr lang="en-US" dirty="0"/>
              <a:t>8/6/2022</a:t>
            </a:r>
          </a:p>
        </p:txBody>
      </p:sp>
      <p:sp>
        <p:nvSpPr>
          <p:cNvPr id="13" name="Slide Number Placeholder 12">
            <a:extLst>
              <a:ext uri="{FF2B5EF4-FFF2-40B4-BE49-F238E27FC236}">
                <a16:creationId xmlns:a16="http://schemas.microsoft.com/office/drawing/2014/main" id="{135C349A-D650-4791-866D-35668BC3F98A}"/>
              </a:ext>
            </a:extLst>
          </p:cNvPr>
          <p:cNvSpPr>
            <a:spLocks noGrp="1"/>
          </p:cNvSpPr>
          <p:nvPr>
            <p:ph type="sldNum" sz="quarter" idx="12"/>
          </p:nvPr>
        </p:nvSpPr>
        <p:spPr>
          <a:xfrm>
            <a:off x="11391150" y="6433203"/>
            <a:ext cx="693263" cy="367842"/>
          </a:xfrm>
        </p:spPr>
        <p:txBody>
          <a:bodyPr/>
          <a:lstStyle/>
          <a:p>
            <a:fld id="{08AB70BE-1769-45B8-85A6-0C837432C7E6}" type="slidenum">
              <a:rPr lang="en-US" smtClean="0"/>
              <a:pPr/>
              <a:t>9</a:t>
            </a:fld>
            <a:endParaRPr lang="en-US" dirty="0"/>
          </a:p>
        </p:txBody>
      </p:sp>
      <p:pic>
        <p:nvPicPr>
          <p:cNvPr id="3074" name="Picture 2">
            <a:extLst>
              <a:ext uri="{FF2B5EF4-FFF2-40B4-BE49-F238E27FC236}">
                <a16:creationId xmlns:a16="http://schemas.microsoft.com/office/drawing/2014/main" id="{5A72BCE8-879F-8588-DF6F-8DE44805B0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98116" y="3842298"/>
            <a:ext cx="2510979" cy="2284181"/>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1ED4A603-1EAD-BE37-555A-059614651340}"/>
              </a:ext>
            </a:extLst>
          </p:cNvPr>
          <p:cNvSpPr txBox="1"/>
          <p:nvPr/>
        </p:nvSpPr>
        <p:spPr>
          <a:xfrm>
            <a:off x="7316386" y="4513785"/>
            <a:ext cx="835428" cy="1323439"/>
          </a:xfrm>
          <a:prstGeom prst="rect">
            <a:avLst/>
          </a:prstGeom>
          <a:noFill/>
        </p:spPr>
        <p:txBody>
          <a:bodyPr wrap="square" rtlCol="0">
            <a:spAutoFit/>
          </a:bodyPr>
          <a:lstStyle/>
          <a:p>
            <a:r>
              <a:rPr lang="en-US" sz="800" b="0" i="0" dirty="0">
                <a:solidFill>
                  <a:srgbClr val="202122"/>
                </a:solidFill>
                <a:effectLst/>
                <a:latin typeface="Arial" panose="020B0604020202020204" pitchFamily="34" charset="0"/>
              </a:rPr>
              <a:t>A video simulation of Earth's magnetic field interacting with the (solar) interplanetary magnetic field (IMF)</a:t>
            </a:r>
            <a:endParaRPr lang="en-US" sz="800" dirty="0"/>
          </a:p>
        </p:txBody>
      </p:sp>
    </p:spTree>
    <p:extLst>
      <p:ext uri="{BB962C8B-B14F-4D97-AF65-F5344CB8AC3E}">
        <p14:creationId xmlns:p14="http://schemas.microsoft.com/office/powerpoint/2010/main" val="1196637730"/>
      </p:ext>
    </p:extLst>
  </p:cSld>
  <p:clrMapOvr>
    <a:masterClrMapping/>
  </p:clrMapOvr>
</p:sld>
</file>

<file path=ppt/theme/theme1.xml><?xml version="1.0" encoding="utf-8"?>
<a:theme xmlns:a="http://schemas.openxmlformats.org/drawingml/2006/main" name="ModOverlayVTI">
  <a:themeElements>
    <a:clrScheme name="Custom 50">
      <a:dk1>
        <a:sysClr val="windowText" lastClr="000000"/>
      </a:dk1>
      <a:lt1>
        <a:srgbClr val="F4F2EC"/>
      </a:lt1>
      <a:dk2>
        <a:srgbClr val="09283F"/>
      </a:dk2>
      <a:lt2>
        <a:srgbClr val="FFFFFF"/>
      </a:lt2>
      <a:accent1>
        <a:srgbClr val="3C9A8F"/>
      </a:accent1>
      <a:accent2>
        <a:srgbClr val="18818C"/>
      </a:accent2>
      <a:accent3>
        <a:srgbClr val="800A2F"/>
      </a:accent3>
      <a:accent4>
        <a:srgbClr val="F6635C"/>
      </a:accent4>
      <a:accent5>
        <a:srgbClr val="F48E7C"/>
      </a:accent5>
      <a:accent6>
        <a:srgbClr val="DA9D16"/>
      </a:accent6>
      <a:hlink>
        <a:srgbClr val="ED621D"/>
      </a:hlink>
      <a:folHlink>
        <a:srgbClr val="A18A6D"/>
      </a:folHlink>
    </a:clrScheme>
    <a:fontScheme name="Elephant Arial Nova Light">
      <a:majorFont>
        <a:latin typeface="Elephant"/>
        <a:ea typeface=""/>
        <a:cs typeface=""/>
      </a:majorFont>
      <a:minorFont>
        <a:latin typeface="Arial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dOverlayVTI" id="{85202D65-63D3-4793-A090-FA8DF18DC0BE}" vid="{91924FCD-E846-48AE-B233-F25A78D18B8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_ip_UnifiedCompliancePolicyUIAction xmlns="http://schemas.microsoft.com/sharepoint/v3" xsi:nil="true"/>
    <Image xmlns="71af3243-3dd4-4a8d-8c0d-dd76da1f02a5">
      <Url xsi:nil="true"/>
      <Description xsi:nil="true"/>
    </Image>
    <_ip_UnifiedCompliancePolicyProperties xmlns="http://schemas.microsoft.com/sharepoint/v3" xsi:nil="true"/>
    <lcf76f155ced4ddcb4097134ff3c332f xmlns="71af3243-3dd4-4a8d-8c0d-dd76da1f02a5">
      <Terms xmlns="http://schemas.microsoft.com/office/infopath/2007/PartnerControls"/>
    </lcf76f155ced4ddcb4097134ff3c332f>
    <TaxCatchAll xmlns="230e9df3-be65-4c73-a93b-d1236ebd677e"/>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8" ma:contentTypeDescription="Create a new document." ma:contentTypeScope="" ma:versionID="22a266b9fa9a230c5a512669d8b298c3">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eddc33fff6b14141ee5c74a0d29ea6a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element ref="ns1:_ip_UnifiedCompliancePolicyProperties" minOccurs="0"/>
                <xsd:element ref="ns1:_ip_UnifiedCompliancePolicyUIAction" minOccurs="0"/>
                <xsd:element ref="ns2:Image"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element name="Image" ma:index="2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element name="lcf76f155ced4ddcb4097134ff3c332f" ma:index="24" nillable="true" ma:taxonomy="true" ma:internalName="lcf76f155ced4ddcb4097134ff3c332f" ma:taxonomyFieldName="MediaServiceAITags" ma:displayName="Image Tags" ma:readOnly="false" ma:fieldId="{5cf76f15-5ced-4ddc-b409-7134ff3c332f}" ma:taxonomyMulti="true" ma:sspId="e385fb40-52d4-4fae-9c5b-3e8ff8a5878e" ma:termSetId="09814cd3-568e-4e90-9814-8d621ff8fb84"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5" nillable="true" ma:displayName="Taxonomy Catch All Column" ma:hidden="true" ma:list="{3f6bfcbc-3db3-4ae6-bd76-326f0798ad28}" ma:internalName="TaxCatchAll"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EAB8BBB-9A18-4050-923B-7FC6E36DA496}">
  <ds:schemaRefs>
    <ds:schemaRef ds:uri="http://schemas.microsoft.com/office/2006/metadata/properties"/>
    <ds:schemaRef ds:uri="http://schemas.microsoft.com/office/infopath/2007/PartnerControls"/>
    <ds:schemaRef ds:uri="71af3243-3dd4-4a8d-8c0d-dd76da1f02a5"/>
    <ds:schemaRef ds:uri="http://schemas.microsoft.com/sharepoint/v3"/>
    <ds:schemaRef ds:uri="230e9df3-be65-4c73-a93b-d1236ebd677e"/>
  </ds:schemaRefs>
</ds:datastoreItem>
</file>

<file path=customXml/itemProps2.xml><?xml version="1.0" encoding="utf-8"?>
<ds:datastoreItem xmlns:ds="http://schemas.openxmlformats.org/officeDocument/2006/customXml" ds:itemID="{0B61E4D0-D101-4A17-BA61-F29B2B6CFE74}">
  <ds:schemaRefs>
    <ds:schemaRef ds:uri="http://schemas.microsoft.com/sharepoint/v3/contenttype/forms"/>
  </ds:schemaRefs>
</ds:datastoreItem>
</file>

<file path=customXml/itemProps3.xml><?xml version="1.0" encoding="utf-8"?>
<ds:datastoreItem xmlns:ds="http://schemas.openxmlformats.org/officeDocument/2006/customXml" ds:itemID="{5BD36D06-4CB7-4DF0-BC60-E9BFBDAC45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f42aa342-8706-4288-bd11-ebb85995028c}" enabled="1" method="Standard" siteId="{72f988bf-86f1-41af-91ab-2d7cd011db47}" contentBits="0" removed="0"/>
</clbl:labelList>
</file>

<file path=docProps/app.xml><?xml version="1.0" encoding="utf-8"?>
<Properties xmlns="http://schemas.openxmlformats.org/officeDocument/2006/extended-properties" xmlns:vt="http://schemas.openxmlformats.org/officeDocument/2006/docPropsVTypes">
  <Template>Mod overlay design</Template>
  <TotalTime>170</TotalTime>
  <Words>738</Words>
  <Application>Microsoft Office PowerPoint</Application>
  <PresentationFormat>Widescreen</PresentationFormat>
  <Paragraphs>86</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Arial Nova Light</vt:lpstr>
      <vt:lpstr>Calibri</vt:lpstr>
      <vt:lpstr>Elephant</vt:lpstr>
      <vt:lpstr>ModOverlayVTI</vt:lpstr>
      <vt:lpstr>Space Weather and Amateur Radio</vt:lpstr>
      <vt:lpstr>Agenda</vt:lpstr>
      <vt:lpstr>Introduction</vt:lpstr>
      <vt:lpstr>The Solar Cycle </vt:lpstr>
      <vt:lpstr>Solar Cycle 24 and 25</vt:lpstr>
      <vt:lpstr>Solar Weather and the stuff that causes it</vt:lpstr>
      <vt:lpstr>The ionoshere and how solar activity affects propagation on the HF, LF and ELF bands.</vt:lpstr>
      <vt:lpstr>Basic Layering for Amateurs</vt:lpstr>
      <vt:lpstr>Indices and what we are looking at.</vt:lpstr>
      <vt:lpstr>More Indices.</vt:lpstr>
      <vt:lpstr>Websites for more info</vt:lpstr>
      <vt:lpstr>Summary</vt:lpstr>
      <vt:lpstr>Thank You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Space Weather and Amateur Radio</dc:title>
  <dc:creator>Daniel Shearer</dc:creator>
  <cp:lastModifiedBy>Daniel Shearer</cp:lastModifiedBy>
  <cp:revision>13</cp:revision>
  <dcterms:created xsi:type="dcterms:W3CDTF">2022-05-14T01:34:49Z</dcterms:created>
  <dcterms:modified xsi:type="dcterms:W3CDTF">2022-08-07T03:28:48Z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