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6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ith Lennon" initials="" lastIdx="7" clrIdx="0"/>
  <p:cmAuthor id="1" name="Richard Crockett" initials="R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35" autoAdjust="0"/>
    <p:restoredTop sz="71038" autoAdjust="0"/>
  </p:normalViewPr>
  <p:slideViewPr>
    <p:cSldViewPr>
      <p:cViewPr varScale="1">
        <p:scale>
          <a:sx n="73" d="100"/>
          <a:sy n="73" d="100"/>
        </p:scale>
        <p:origin x="-8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85" d="100"/>
        <a:sy n="385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-1752" y="-108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28E9C5-9029-4C03-AEF5-C4F2B9FDF8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865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F3C428-02DB-4ED8-BB4F-69C710E7B7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96177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6904F-1BBD-4463-B855-FCBE1E210758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10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11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At this point the Lesson Plan</a:t>
            </a:r>
            <a:r>
              <a:rPr lang="en-US" baseline="0" dirty="0" smtClean="0">
                <a:latin typeface="Times New Roman" pitchFamily="18" charset="0"/>
              </a:rPr>
              <a:t> provides a list of topics from the Technician exam and which can be covered as a short review.  If necessary, revisit the various topics.  The slides in the Technician’s Instructor’s Manual can be used as visual aids and teaching guides.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7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8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A0016-9257-4851-8B39-3DF1649D8596}" type="slidenum">
              <a:rPr lang="en-US"/>
              <a:pPr/>
              <a:t>9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pitchFamily="18" charset="0"/>
              </a:rPr>
              <a:t>Notes area</a:t>
            </a:r>
            <a:endParaRPr lang="en-US" altLang="ja-JP" dirty="0" smtClean="0">
              <a:latin typeface="Times New Roman" pitchFamily="18" charset="0"/>
            </a:endParaRPr>
          </a:p>
          <a:p>
            <a:pPr eaLnBrk="1" hangingPunct="1"/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 marL="401638" indent="-401638"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		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E7101-8D9D-4E6B-BEF9-AC5399BAF7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95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ower Point Blend HORIZ GRAY copy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75" y="0"/>
            <a:ext cx="9140825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0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dirty="0" smtClean="0">
                <a:latin typeface="Arial" pitchFamily="34" charset="0"/>
                <a:cs typeface="Arial" pitchFamily="34" charset="0"/>
              </a:rPr>
              <a:t>General License Course</a:t>
            </a: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Chapter 4</a:t>
            </a:r>
            <a:b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4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11"/>
          <p:cNvSpPr>
            <a:spLocks noGrp="1" noChangeArrowheads="1"/>
          </p:cNvSpPr>
          <p:nvPr>
            <p:ph type="subTitle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Lesson Plan Module 10 –</a:t>
            </a:r>
          </a:p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Electrical Review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152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 Decibels</a:t>
            </a: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G5B10 - What percentage of power loss would result from a transmission line loss of 1 dB? 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Percentage Power = 100% x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(dB/10)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100% x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(-1/10) = 100% x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(-.1) =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79.4%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Keystrokes: 1 [+/-] /10= [2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function] log x 100 =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79.4328 (round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answer to 79.4%)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Power loss is 100 – 79.4 = 20.6%</a:t>
            </a:r>
          </a:p>
          <a:p>
            <a:pPr marL="1257300" lvl="2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Question pool used different rounding to arrive at 20.5%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3 dB Rule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2192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G5B01 – Remember that to double or reduce in half is a 3dB change 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 2 times increase in power is ___ dB?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10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(P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Ref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10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(2 / 1) = 3dB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Keystrokes: 2 / 1 = 2 [log] x 10 = 3.010299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(round answer to 3dB)</a:t>
            </a: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Practice Questions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r>
              <a:rPr lang="en-US" dirty="0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What dB change represents a two-times increase or decrease in power?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Approximately 2 dB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B. Approximately 3 dB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Approximately 6 dB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Approximately 12 dB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G5B01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What dB change represents a two-times increase or decrease in power?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Approximately 2 dB</a:t>
            </a:r>
          </a:p>
          <a:p>
            <a:pPr marR="0" lvl="0" rtl="0"/>
            <a:r>
              <a:rPr lang="en-US" b="1" baseline="0" dirty="0" smtClean="0">
                <a:latin typeface="Times New Roman"/>
              </a:rPr>
              <a:t>B. Approximately 3 dB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Approximately 6 dB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Approximately 12 dB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How many watts of electrical power are used if 400 VDC is supplied to an 800 ohm load?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0.5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B. 200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400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3200 watts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How many watts of electrical power are used if 400 VDC is supplied to an 800 ohm load?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0.5 watts</a:t>
            </a:r>
          </a:p>
          <a:p>
            <a:pPr marR="0" lvl="0" rtl="0"/>
            <a:r>
              <a:rPr lang="en-US" b="1" baseline="0" dirty="0" smtClean="0">
                <a:latin typeface="Times New Roman"/>
              </a:rPr>
              <a:t>B. 200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400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3200 watts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How many watts of electrical power are used by a 12 VDC light bulb that draws 0.2 amperes?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2.4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B. 24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6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60 watts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How many watts of electrical power are used by a 12 VDC light bulb that draws 0.2 amperes?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baseline="0" dirty="0" smtClean="0">
                <a:latin typeface="Times New Roman"/>
              </a:rPr>
              <a:t>A. 2.4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B. 24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6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60 watts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How many watts are dissipated when a current of 7.0 milliamperes flows through 1.25 kilohms resistance?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Approximately 61 </a:t>
            </a:r>
            <a:r>
              <a:rPr lang="en-US" baseline="0" dirty="0" err="1" smtClean="0">
                <a:latin typeface="Times New Roman"/>
              </a:rPr>
              <a:t>milliwatts</a:t>
            </a:r>
            <a:endParaRPr lang="en-US" baseline="0" dirty="0" smtClean="0">
              <a:latin typeface="Times New Roman"/>
            </a:endParaRPr>
          </a:p>
          <a:p>
            <a:pPr marR="0" lvl="0" rtl="0"/>
            <a:r>
              <a:rPr lang="en-US" baseline="0" dirty="0" smtClean="0">
                <a:latin typeface="Times New Roman"/>
              </a:rPr>
              <a:t>B. Approximately 61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Approximately 11 </a:t>
            </a:r>
            <a:r>
              <a:rPr lang="en-US" baseline="0" dirty="0" err="1" smtClean="0">
                <a:latin typeface="Times New Roman"/>
              </a:rPr>
              <a:t>milliwatts</a:t>
            </a:r>
            <a:endParaRPr lang="en-US" baseline="0" dirty="0" smtClean="0">
              <a:latin typeface="Times New Roman"/>
            </a:endParaRPr>
          </a:p>
          <a:p>
            <a:pPr marR="0" lvl="0" rtl="0"/>
            <a:r>
              <a:rPr lang="en-US" baseline="0" dirty="0" smtClean="0">
                <a:latin typeface="Times New Roman"/>
              </a:rPr>
              <a:t>D. Approximately 11 watts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Current Voltage and Power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4478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Current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= I, the flow of electrons, measured in Amperes (A or Amps) with an ammeter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Voltage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= E,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the force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that makes electrons move, measured in volts (V) with a voltmeter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Power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(P) is measured in watts (W) with a wattmeter, P = E x I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How many watts are dissipated when a current of 7.0 milliamperes flows through 1.25 kilohms resistance?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 marR="0" lvl="0" rtl="0"/>
            <a:r>
              <a:rPr lang="en-US" b="1" baseline="0" dirty="0" smtClean="0">
                <a:latin typeface="Times New Roman"/>
              </a:rPr>
              <a:t>A. Approximately 61 </a:t>
            </a:r>
            <a:r>
              <a:rPr lang="en-US" b="1" baseline="0" dirty="0" err="1" smtClean="0">
                <a:latin typeface="Times New Roman"/>
              </a:rPr>
              <a:t>milliwatts</a:t>
            </a:r>
            <a:endParaRPr lang="en-US" b="1" baseline="0" dirty="0" smtClean="0">
              <a:latin typeface="Times New Roman"/>
            </a:endParaRPr>
          </a:p>
          <a:p>
            <a:pPr marR="0" lvl="0" rtl="0"/>
            <a:r>
              <a:rPr lang="en-US" baseline="0" dirty="0" smtClean="0">
                <a:latin typeface="Times New Roman"/>
              </a:rPr>
              <a:t>B. Approximately 61 watts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Approximately 11 </a:t>
            </a:r>
            <a:r>
              <a:rPr lang="en-US" baseline="0" dirty="0" err="1" smtClean="0">
                <a:latin typeface="Times New Roman"/>
              </a:rPr>
              <a:t>milliwatts</a:t>
            </a:r>
            <a:endParaRPr lang="en-US" baseline="0" dirty="0" smtClean="0">
              <a:latin typeface="Times New Roman"/>
            </a:endParaRPr>
          </a:p>
          <a:p>
            <a:pPr marR="0" lvl="0" rtl="0"/>
            <a:r>
              <a:rPr lang="en-US" baseline="0" dirty="0" smtClean="0">
                <a:latin typeface="Times New Roman"/>
              </a:rPr>
              <a:t>D. Approximately 11 watts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G5B05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What percentage of power loss would result from a transmission line loss of 1 dB?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10.9 percent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B. 12.2 percent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C. 20.5 percent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25.9 percent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Times New Roman"/>
              </a:rPr>
              <a:t>What percentage of power loss would result from a transmission line loss of 1 dB?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Times New Roman"/>
              </a:rPr>
              <a:t>A. 10.9 percent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B. 12.2 percent</a:t>
            </a:r>
          </a:p>
          <a:p>
            <a:pPr marR="0" lvl="0" rtl="0"/>
            <a:r>
              <a:rPr lang="en-US" b="1" baseline="0" dirty="0" smtClean="0">
                <a:latin typeface="Times New Roman"/>
              </a:rPr>
              <a:t>C. 20.5 percent</a:t>
            </a:r>
          </a:p>
          <a:p>
            <a:pPr marR="0" lvl="0" rtl="0"/>
            <a:r>
              <a:rPr lang="en-US" baseline="0" dirty="0" smtClean="0">
                <a:latin typeface="Times New Roman"/>
              </a:rPr>
              <a:t>D. 25.9 percent</a:t>
            </a:r>
          </a:p>
          <a:p>
            <a:pPr marR="0" lvl="1" rtl="0"/>
            <a:r>
              <a:rPr lang="en-US" baseline="0" dirty="0" smtClean="0">
                <a:latin typeface="Times New Roman"/>
              </a:rPr>
              <a:t> G5B10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30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Resistance &amp; Ohms Law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2954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Resistance (R) is the opposition to current flow measured in Ohms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Ω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with an ohmmeter.</a:t>
            </a:r>
          </a:p>
          <a:p>
            <a:pPr marL="342900" indent="-342900">
              <a:spcBef>
                <a:spcPct val="200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R=E/I,  I=E/R,  E=I x R,  P=I x E,  P=I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x R,  P=E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 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 descr="Fig4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2438400"/>
            <a:ext cx="4830268" cy="25280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G5B03 – How many watts of electrical power are used if 400 V dc is supplied to an 800 ohm resister?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P=E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/R</a:t>
            </a:r>
          </a:p>
          <a:p>
            <a:pPr marL="342900" indent="-342900" algn="ctr">
              <a:spcBef>
                <a:spcPts val="12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P= (400 x 400) / 800 = 160,000 / 800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160,000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/ 800 = 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200 watts</a:t>
            </a:r>
            <a:endParaRPr lang="en-US" sz="28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517525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</a:t>
            </a: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508125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G5B04 – How many watts of electrical power are used by a 12 V dc light bulb that draws 0.2 A?</a:t>
            </a:r>
          </a:p>
          <a:p>
            <a:pPr marL="342900" indent="-342900" algn="ctr">
              <a:spcBef>
                <a:spcPts val="1368"/>
              </a:spcBef>
              <a:spcAft>
                <a:spcPts val="60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 = E x I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 = 12V x 0.2A = </a:t>
            </a:r>
            <a:r>
              <a:rPr lang="en-US" sz="3200" b="1" u="sng" dirty="0" smtClean="0">
                <a:latin typeface="Arial" pitchFamily="34" charset="0"/>
                <a:cs typeface="Arial" pitchFamily="34" charset="0"/>
              </a:rPr>
              <a:t>2.4 watts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14E7101-8D9D-4E6B-BEF9-AC5399BAF78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609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</a:t>
            </a: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676400"/>
            <a:ext cx="77724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G5B05 – How many watts are being dissipated when a current of 7.0 mA flows through a 1.25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l-GR" sz="2800" dirty="0" smtClean="0">
                <a:latin typeface="Times New Roman"/>
                <a:cs typeface="Times New Roman"/>
              </a:rPr>
              <a:t>Ω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resistor?</a:t>
            </a:r>
          </a:p>
          <a:p>
            <a:pPr marL="342900" indent="-342900" algn="ctr">
              <a:spcBef>
                <a:spcPts val="1272"/>
              </a:spcBef>
              <a:spcAft>
                <a:spcPts val="600"/>
              </a:spcAft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 = I</a:t>
            </a:r>
            <a:r>
              <a:rPr lang="en-US" sz="28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x 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 = (.007 x .007)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x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1250 = 0.06125 W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0.06125 = 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61.25 </a:t>
            </a:r>
            <a:r>
              <a:rPr lang="en-US" sz="2800" b="1" u="sng" dirty="0" err="1" smtClean="0">
                <a:latin typeface="Arial" pitchFamily="34" charset="0"/>
                <a:cs typeface="Arial" pitchFamily="34" charset="0"/>
              </a:rPr>
              <a:t>mW</a:t>
            </a:r>
            <a:endParaRPr lang="en-US" sz="2800" b="1" u="sng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 - Decibels</a:t>
            </a: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524000"/>
            <a:ext cx="792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747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The formula for calculating decibels (dB)</a:t>
            </a:r>
          </a:p>
          <a:p>
            <a:pPr marL="804672" lvl="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10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(power ratio) = 20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(voltage ratio)</a:t>
            </a:r>
          </a:p>
          <a:p>
            <a:pPr marL="804672" lvl="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10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(P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Ref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= 20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(V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Ref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34747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What is the gain of an amplifier that turns a 5 watt signal into a 25 watt signal?</a:t>
            </a:r>
          </a:p>
          <a:p>
            <a:pPr marL="804672" lvl="2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10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(25 / 5) = 10 log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(5) = 10 x (0.7) =  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7 dB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Calculator key strokes: 5, log, x, 10, = 6.9897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(round up to 7)</a:t>
            </a:r>
          </a:p>
          <a:p>
            <a:pPr marL="347472" indent="-342900"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152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 - Decibels</a:t>
            </a: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914400"/>
            <a:ext cx="7772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Calculating a Power or Voltage Ratio from dB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Power ratio =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(dB/10)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Example 1: A power ratio of 9 dB = ?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(9/10),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(.9) =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8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Keystrokes: 9 / 10 = .9 [2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function] log = 7.94328 (round up)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Voltage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ratio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(dB/20)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Example 2: A voltage ratio of 32 dB = ?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(32/20) =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(1.6) =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40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Keystrokes: 32/20=1.6 [2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function] log = 39.8107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Round the answer up to 40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"/>
          <p:cNvSpPr>
            <a:spLocks noChangeArrowheads="1"/>
          </p:cNvSpPr>
          <p:nvPr/>
        </p:nvSpPr>
        <p:spPr bwMode="auto">
          <a:xfrm>
            <a:off x="685800" y="304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Doing the Math Decibels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Converting dB to percentage and vice versa: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10 log (Percentage Power / 100%)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dB = 20 log (Percentage Voltage / 100%)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Percentage Power = 100% x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(dB/10)</a:t>
            </a:r>
          </a:p>
          <a:p>
            <a:pPr marL="800100" lvl="1" indent="-34290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Percentage Voltage = 100% x log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-1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(dB/20)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2015 General License Course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4E7101-8D9D-4E6B-BEF9-AC5399BAF78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ORIZ NO SCREENED DIAMOND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laced JPEG Blend HORIZ GRAY">
  <a:themeElements>
    <a:clrScheme name="Placed JPEG Blend HORIZ GRA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laced JPEG Blend HORIZ GRA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ced JPEG Blend HORIZ GRA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ced JPEG Blend HORIZ GRA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ced JPEG Blend HORIZ GRA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ced JPEG Blend HORIZ GRA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ced JPEG Blend HORIZ GRA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ced JPEG Blend HORIZ GRA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ced JPEG Blend HORIZ GRA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 NO SCREENED DIAMOND</Template>
  <TotalTime>2070</TotalTime>
  <Words>1208</Words>
  <Application>Microsoft Office PowerPoint</Application>
  <PresentationFormat>On-screen Show (4:3)</PresentationFormat>
  <Paragraphs>188</Paragraphs>
  <Slides>22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HORIZ NO SCREENED DIAMOND</vt:lpstr>
      <vt:lpstr>Placed JPEG Blend HORIZ GRAY</vt:lpstr>
      <vt:lpstr>General License Course Chapter 4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Practice Questions</vt:lpstr>
      <vt:lpstr>What dB change represents a two-times increase or decrease in power?</vt:lpstr>
      <vt:lpstr>What dB change represents a two-times increase or decrease in power?</vt:lpstr>
      <vt:lpstr>How many watts of electrical power are used if 400 VDC is supplied to an 800 ohm load?</vt:lpstr>
      <vt:lpstr>How many watts of electrical power are used if 400 VDC is supplied to an 800 ohm load?</vt:lpstr>
      <vt:lpstr>How many watts of electrical power are used by a 12 VDC light bulb that draws 0.2 amperes?</vt:lpstr>
      <vt:lpstr>How many watts of electrical power are used by a 12 VDC light bulb that draws 0.2 amperes?</vt:lpstr>
      <vt:lpstr>How many watts are dissipated when a current of 7.0 milliamperes flows through 1.25 kilohms resistance?</vt:lpstr>
      <vt:lpstr>How many watts are dissipated when a current of 7.0 milliamperes flows through 1.25 kilohms resistance?</vt:lpstr>
      <vt:lpstr>What percentage of power loss would result from a transmission line loss of 1 dB?</vt:lpstr>
      <vt:lpstr>What percentage of power loss would result from a transmission line loss of 1 dB?</vt:lpstr>
    </vt:vector>
  </TitlesOfParts>
  <Company>ARRL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DSZLACHETKA</dc:creator>
  <cp:lastModifiedBy>Ward Silver</cp:lastModifiedBy>
  <cp:revision>112</cp:revision>
  <dcterms:created xsi:type="dcterms:W3CDTF">2005-07-28T14:19:34Z</dcterms:created>
  <dcterms:modified xsi:type="dcterms:W3CDTF">2015-08-05T14:44:08Z</dcterms:modified>
</cp:coreProperties>
</file>